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4" r:id="rId1"/>
  </p:sldMasterIdLst>
  <p:notesMasterIdLst>
    <p:notesMasterId r:id="rId32"/>
  </p:notesMasterIdLst>
  <p:handoutMasterIdLst>
    <p:handoutMasterId r:id="rId33"/>
  </p:handoutMasterIdLst>
  <p:sldIdLst>
    <p:sldId id="287" r:id="rId2"/>
    <p:sldId id="440" r:id="rId3"/>
    <p:sldId id="463" r:id="rId4"/>
    <p:sldId id="465" r:id="rId5"/>
    <p:sldId id="459" r:id="rId6"/>
    <p:sldId id="441" r:id="rId7"/>
    <p:sldId id="442" r:id="rId8"/>
    <p:sldId id="443" r:id="rId9"/>
    <p:sldId id="444" r:id="rId10"/>
    <p:sldId id="445" r:id="rId11"/>
    <p:sldId id="462" r:id="rId12"/>
    <p:sldId id="446" r:id="rId13"/>
    <p:sldId id="447" r:id="rId14"/>
    <p:sldId id="450" r:id="rId15"/>
    <p:sldId id="448" r:id="rId16"/>
    <p:sldId id="449" r:id="rId17"/>
    <p:sldId id="451" r:id="rId18"/>
    <p:sldId id="452" r:id="rId19"/>
    <p:sldId id="453" r:id="rId20"/>
    <p:sldId id="319" r:id="rId21"/>
    <p:sldId id="461" r:id="rId22"/>
    <p:sldId id="467" r:id="rId23"/>
    <p:sldId id="460" r:id="rId24"/>
    <p:sldId id="468" r:id="rId25"/>
    <p:sldId id="457" r:id="rId26"/>
    <p:sldId id="458" r:id="rId27"/>
    <p:sldId id="345" r:id="rId28"/>
    <p:sldId id="469" r:id="rId29"/>
    <p:sldId id="464" r:id="rId30"/>
    <p:sldId id="456" r:id="rId3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scal Mageren" initials="PM" lastIdx="8" clrIdx="0"/>
  <p:cmAuthor id="2" name="Inbrand"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62D"/>
    <a:srgbClr val="D9FFFF"/>
    <a:srgbClr val="CBE9F2"/>
    <a:srgbClr val="000024"/>
    <a:srgbClr val="000025"/>
    <a:srgbClr val="D4EFFC"/>
    <a:srgbClr val="D4FFF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17B7C1-C519-4143-8B4A-3B26E8D34749}" v="331" dt="2021-05-27T15:49:15.30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Stijl, licht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7973" autoAdjust="0"/>
    <p:restoredTop sz="88099" autoAdjust="0"/>
  </p:normalViewPr>
  <p:slideViewPr>
    <p:cSldViewPr snapToGrid="0" snapToObjects="1">
      <p:cViewPr varScale="1">
        <p:scale>
          <a:sx n="146" d="100"/>
          <a:sy n="146" d="100"/>
        </p:scale>
        <p:origin x="1158" y="10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703BB9-AC5C-49FF-8955-B5D61F846AEA}" type="doc">
      <dgm:prSet loTypeId="urn:microsoft.com/office/officeart/2005/8/layout/pyramid1" loCatId="pyramid" qsTypeId="urn:microsoft.com/office/officeart/2005/8/quickstyle/simple1" qsCatId="simple" csTypeId="urn:microsoft.com/office/officeart/2005/8/colors/accent1_5" csCatId="accent1" phldr="1"/>
      <dgm:spPr/>
    </dgm:pt>
    <dgm:pt modelId="{4414DB37-7665-4805-ADC9-BAFA7803B5C0}">
      <dgm:prSet phldrT="[Tekst]"/>
      <dgm:spPr/>
      <dgm:t>
        <a:bodyPr/>
        <a:lstStyle/>
        <a:p>
          <a:r>
            <a:rPr lang="nl-BE" dirty="0"/>
            <a:t>Reactie </a:t>
          </a:r>
        </a:p>
      </dgm:t>
    </dgm:pt>
    <dgm:pt modelId="{081E9793-FB45-40CC-BCB5-1972F6AA660D}" type="parTrans" cxnId="{42EA5C52-80A9-40CF-9077-FD093A713CED}">
      <dgm:prSet/>
      <dgm:spPr/>
      <dgm:t>
        <a:bodyPr/>
        <a:lstStyle/>
        <a:p>
          <a:endParaRPr lang="nl-BE"/>
        </a:p>
      </dgm:t>
    </dgm:pt>
    <dgm:pt modelId="{5CCD197E-172D-4177-8BCA-1D6AD2544AD3}" type="sibTrans" cxnId="{42EA5C52-80A9-40CF-9077-FD093A713CED}">
      <dgm:prSet/>
      <dgm:spPr/>
      <dgm:t>
        <a:bodyPr/>
        <a:lstStyle/>
        <a:p>
          <a:endParaRPr lang="nl-BE"/>
        </a:p>
      </dgm:t>
    </dgm:pt>
    <dgm:pt modelId="{83023C5C-2A8D-45CE-B709-EAE4818788FA}">
      <dgm:prSet phldrT="[Tekst]"/>
      <dgm:spPr/>
      <dgm:t>
        <a:bodyPr/>
        <a:lstStyle/>
        <a:p>
          <a:r>
            <a:rPr lang="nl-BE" dirty="0"/>
            <a:t>Preventie </a:t>
          </a:r>
        </a:p>
      </dgm:t>
    </dgm:pt>
    <dgm:pt modelId="{6799FFD8-8375-4CB1-9AF2-E630ABD11672}" type="parTrans" cxnId="{2BA7788F-6A7B-4329-9AB5-7824E0700B55}">
      <dgm:prSet/>
      <dgm:spPr/>
      <dgm:t>
        <a:bodyPr/>
        <a:lstStyle/>
        <a:p>
          <a:endParaRPr lang="nl-BE"/>
        </a:p>
      </dgm:t>
    </dgm:pt>
    <dgm:pt modelId="{E250AE2B-22B7-4ED9-A276-C908A8787999}" type="sibTrans" cxnId="{2BA7788F-6A7B-4329-9AB5-7824E0700B55}">
      <dgm:prSet/>
      <dgm:spPr/>
      <dgm:t>
        <a:bodyPr/>
        <a:lstStyle/>
        <a:p>
          <a:endParaRPr lang="nl-BE"/>
        </a:p>
      </dgm:t>
    </dgm:pt>
    <dgm:pt modelId="{E2E4AFD0-DE5F-4B5D-ABFA-247F5DFCE935}">
      <dgm:prSet phldrT="[Tekst]"/>
      <dgm:spPr/>
      <dgm:t>
        <a:bodyPr/>
        <a:lstStyle/>
        <a:p>
          <a:r>
            <a:rPr lang="nl-BE" dirty="0"/>
            <a:t>Kwaliteit </a:t>
          </a:r>
        </a:p>
      </dgm:t>
    </dgm:pt>
    <dgm:pt modelId="{AC177DCA-1CB5-44E3-9A7A-DEEEC04BF484}" type="parTrans" cxnId="{BAF048D2-7009-42F4-B505-698713CDE798}">
      <dgm:prSet/>
      <dgm:spPr/>
      <dgm:t>
        <a:bodyPr/>
        <a:lstStyle/>
        <a:p>
          <a:endParaRPr lang="nl-BE"/>
        </a:p>
      </dgm:t>
    </dgm:pt>
    <dgm:pt modelId="{1A74CB3A-D496-41A9-9ACE-BA04A114E164}" type="sibTrans" cxnId="{BAF048D2-7009-42F4-B505-698713CDE798}">
      <dgm:prSet/>
      <dgm:spPr/>
      <dgm:t>
        <a:bodyPr/>
        <a:lstStyle/>
        <a:p>
          <a:endParaRPr lang="nl-BE"/>
        </a:p>
      </dgm:t>
    </dgm:pt>
    <dgm:pt modelId="{C3BD8DA1-79CB-4D53-9A34-E3B36C53576E}" type="pres">
      <dgm:prSet presAssocID="{0A703BB9-AC5C-49FF-8955-B5D61F846AEA}" presName="Name0" presStyleCnt="0">
        <dgm:presLayoutVars>
          <dgm:dir/>
          <dgm:animLvl val="lvl"/>
          <dgm:resizeHandles val="exact"/>
        </dgm:presLayoutVars>
      </dgm:prSet>
      <dgm:spPr/>
    </dgm:pt>
    <dgm:pt modelId="{BF16FF22-0F0A-4DC0-A0D9-5A8ECD5E1D20}" type="pres">
      <dgm:prSet presAssocID="{4414DB37-7665-4805-ADC9-BAFA7803B5C0}" presName="Name8" presStyleCnt="0"/>
      <dgm:spPr/>
    </dgm:pt>
    <dgm:pt modelId="{37559A1E-31FF-4A91-99FC-AC88FAB943C0}" type="pres">
      <dgm:prSet presAssocID="{4414DB37-7665-4805-ADC9-BAFA7803B5C0}" presName="level" presStyleLbl="node1" presStyleIdx="0" presStyleCnt="3">
        <dgm:presLayoutVars>
          <dgm:chMax val="1"/>
          <dgm:bulletEnabled val="1"/>
        </dgm:presLayoutVars>
      </dgm:prSet>
      <dgm:spPr/>
    </dgm:pt>
    <dgm:pt modelId="{941D211C-8776-492D-9F75-642ACB272849}" type="pres">
      <dgm:prSet presAssocID="{4414DB37-7665-4805-ADC9-BAFA7803B5C0}" presName="levelTx" presStyleLbl="revTx" presStyleIdx="0" presStyleCnt="0">
        <dgm:presLayoutVars>
          <dgm:chMax val="1"/>
          <dgm:bulletEnabled val="1"/>
        </dgm:presLayoutVars>
      </dgm:prSet>
      <dgm:spPr/>
    </dgm:pt>
    <dgm:pt modelId="{DB0F09E0-EA6F-4275-B82E-321EFEB2487F}" type="pres">
      <dgm:prSet presAssocID="{83023C5C-2A8D-45CE-B709-EAE4818788FA}" presName="Name8" presStyleCnt="0"/>
      <dgm:spPr/>
    </dgm:pt>
    <dgm:pt modelId="{D19F4F2C-B628-4732-95C3-47CFF63FA889}" type="pres">
      <dgm:prSet presAssocID="{83023C5C-2A8D-45CE-B709-EAE4818788FA}" presName="level" presStyleLbl="node1" presStyleIdx="1" presStyleCnt="3">
        <dgm:presLayoutVars>
          <dgm:chMax val="1"/>
          <dgm:bulletEnabled val="1"/>
        </dgm:presLayoutVars>
      </dgm:prSet>
      <dgm:spPr/>
    </dgm:pt>
    <dgm:pt modelId="{0782BAE9-4EA3-4629-BA47-E5AAC655F1CA}" type="pres">
      <dgm:prSet presAssocID="{83023C5C-2A8D-45CE-B709-EAE4818788FA}" presName="levelTx" presStyleLbl="revTx" presStyleIdx="0" presStyleCnt="0">
        <dgm:presLayoutVars>
          <dgm:chMax val="1"/>
          <dgm:bulletEnabled val="1"/>
        </dgm:presLayoutVars>
      </dgm:prSet>
      <dgm:spPr/>
    </dgm:pt>
    <dgm:pt modelId="{54721A08-FEF3-4762-94B0-EC7B4241D261}" type="pres">
      <dgm:prSet presAssocID="{E2E4AFD0-DE5F-4B5D-ABFA-247F5DFCE935}" presName="Name8" presStyleCnt="0"/>
      <dgm:spPr/>
    </dgm:pt>
    <dgm:pt modelId="{A8B3B37A-E35F-4F50-BDD8-7D30E86F196B}" type="pres">
      <dgm:prSet presAssocID="{E2E4AFD0-DE5F-4B5D-ABFA-247F5DFCE935}" presName="level" presStyleLbl="node1" presStyleIdx="2" presStyleCnt="3">
        <dgm:presLayoutVars>
          <dgm:chMax val="1"/>
          <dgm:bulletEnabled val="1"/>
        </dgm:presLayoutVars>
      </dgm:prSet>
      <dgm:spPr/>
    </dgm:pt>
    <dgm:pt modelId="{C817625C-3CCF-4715-82CB-014EC3038E3F}" type="pres">
      <dgm:prSet presAssocID="{E2E4AFD0-DE5F-4B5D-ABFA-247F5DFCE935}" presName="levelTx" presStyleLbl="revTx" presStyleIdx="0" presStyleCnt="0">
        <dgm:presLayoutVars>
          <dgm:chMax val="1"/>
          <dgm:bulletEnabled val="1"/>
        </dgm:presLayoutVars>
      </dgm:prSet>
      <dgm:spPr/>
    </dgm:pt>
  </dgm:ptLst>
  <dgm:cxnLst>
    <dgm:cxn modelId="{5CE50E27-14CC-46F6-BEC1-45868AEF1F27}" type="presOf" srcId="{83023C5C-2A8D-45CE-B709-EAE4818788FA}" destId="{0782BAE9-4EA3-4629-BA47-E5AAC655F1CA}" srcOrd="1" destOrd="0" presId="urn:microsoft.com/office/officeart/2005/8/layout/pyramid1"/>
    <dgm:cxn modelId="{D5F5E360-B416-4709-BC5D-19BC0709D291}" type="presOf" srcId="{E2E4AFD0-DE5F-4B5D-ABFA-247F5DFCE935}" destId="{A8B3B37A-E35F-4F50-BDD8-7D30E86F196B}" srcOrd="0" destOrd="0" presId="urn:microsoft.com/office/officeart/2005/8/layout/pyramid1"/>
    <dgm:cxn modelId="{47CF386D-4FE8-423D-AA99-B51DAD43098F}" type="presOf" srcId="{83023C5C-2A8D-45CE-B709-EAE4818788FA}" destId="{D19F4F2C-B628-4732-95C3-47CFF63FA889}" srcOrd="0" destOrd="0" presId="urn:microsoft.com/office/officeart/2005/8/layout/pyramid1"/>
    <dgm:cxn modelId="{9C2FE16F-A2FA-4921-9AFC-0E4552AEA1E1}" type="presOf" srcId="{4414DB37-7665-4805-ADC9-BAFA7803B5C0}" destId="{37559A1E-31FF-4A91-99FC-AC88FAB943C0}" srcOrd="0" destOrd="0" presId="urn:microsoft.com/office/officeart/2005/8/layout/pyramid1"/>
    <dgm:cxn modelId="{42EA5C52-80A9-40CF-9077-FD093A713CED}" srcId="{0A703BB9-AC5C-49FF-8955-B5D61F846AEA}" destId="{4414DB37-7665-4805-ADC9-BAFA7803B5C0}" srcOrd="0" destOrd="0" parTransId="{081E9793-FB45-40CC-BCB5-1972F6AA660D}" sibTransId="{5CCD197E-172D-4177-8BCA-1D6AD2544AD3}"/>
    <dgm:cxn modelId="{2071BC8A-303A-4BD6-8353-EF5DAFC105CE}" type="presOf" srcId="{4414DB37-7665-4805-ADC9-BAFA7803B5C0}" destId="{941D211C-8776-492D-9F75-642ACB272849}" srcOrd="1" destOrd="0" presId="urn:microsoft.com/office/officeart/2005/8/layout/pyramid1"/>
    <dgm:cxn modelId="{2BA7788F-6A7B-4329-9AB5-7824E0700B55}" srcId="{0A703BB9-AC5C-49FF-8955-B5D61F846AEA}" destId="{83023C5C-2A8D-45CE-B709-EAE4818788FA}" srcOrd="1" destOrd="0" parTransId="{6799FFD8-8375-4CB1-9AF2-E630ABD11672}" sibTransId="{E250AE2B-22B7-4ED9-A276-C908A8787999}"/>
    <dgm:cxn modelId="{8AA2D490-763E-4FF2-A137-8F1882BEE953}" type="presOf" srcId="{E2E4AFD0-DE5F-4B5D-ABFA-247F5DFCE935}" destId="{C817625C-3CCF-4715-82CB-014EC3038E3F}" srcOrd="1" destOrd="0" presId="urn:microsoft.com/office/officeart/2005/8/layout/pyramid1"/>
    <dgm:cxn modelId="{89B332C7-A78A-4480-AE31-B847B8231C85}" type="presOf" srcId="{0A703BB9-AC5C-49FF-8955-B5D61F846AEA}" destId="{C3BD8DA1-79CB-4D53-9A34-E3B36C53576E}" srcOrd="0" destOrd="0" presId="urn:microsoft.com/office/officeart/2005/8/layout/pyramid1"/>
    <dgm:cxn modelId="{BAF048D2-7009-42F4-B505-698713CDE798}" srcId="{0A703BB9-AC5C-49FF-8955-B5D61F846AEA}" destId="{E2E4AFD0-DE5F-4B5D-ABFA-247F5DFCE935}" srcOrd="2" destOrd="0" parTransId="{AC177DCA-1CB5-44E3-9A7A-DEEEC04BF484}" sibTransId="{1A74CB3A-D496-41A9-9ACE-BA04A114E164}"/>
    <dgm:cxn modelId="{712C7486-0F0A-4FF1-AF5A-903D2F49A076}" type="presParOf" srcId="{C3BD8DA1-79CB-4D53-9A34-E3B36C53576E}" destId="{BF16FF22-0F0A-4DC0-A0D9-5A8ECD5E1D20}" srcOrd="0" destOrd="0" presId="urn:microsoft.com/office/officeart/2005/8/layout/pyramid1"/>
    <dgm:cxn modelId="{5F00FF0E-4FE4-4700-AF19-EB227AA9870F}" type="presParOf" srcId="{BF16FF22-0F0A-4DC0-A0D9-5A8ECD5E1D20}" destId="{37559A1E-31FF-4A91-99FC-AC88FAB943C0}" srcOrd="0" destOrd="0" presId="urn:microsoft.com/office/officeart/2005/8/layout/pyramid1"/>
    <dgm:cxn modelId="{A61B4F91-4A15-4F31-AF0A-BC5D61C77163}" type="presParOf" srcId="{BF16FF22-0F0A-4DC0-A0D9-5A8ECD5E1D20}" destId="{941D211C-8776-492D-9F75-642ACB272849}" srcOrd="1" destOrd="0" presId="urn:microsoft.com/office/officeart/2005/8/layout/pyramid1"/>
    <dgm:cxn modelId="{31E235EB-0A83-4E9B-B598-45E8B406D8E8}" type="presParOf" srcId="{C3BD8DA1-79CB-4D53-9A34-E3B36C53576E}" destId="{DB0F09E0-EA6F-4275-B82E-321EFEB2487F}" srcOrd="1" destOrd="0" presId="urn:microsoft.com/office/officeart/2005/8/layout/pyramid1"/>
    <dgm:cxn modelId="{D994626D-9B1E-4CD4-A535-8DF65159FDE2}" type="presParOf" srcId="{DB0F09E0-EA6F-4275-B82E-321EFEB2487F}" destId="{D19F4F2C-B628-4732-95C3-47CFF63FA889}" srcOrd="0" destOrd="0" presId="urn:microsoft.com/office/officeart/2005/8/layout/pyramid1"/>
    <dgm:cxn modelId="{8203BBF3-1B4A-4EC4-A238-4E3D95185B5A}" type="presParOf" srcId="{DB0F09E0-EA6F-4275-B82E-321EFEB2487F}" destId="{0782BAE9-4EA3-4629-BA47-E5AAC655F1CA}" srcOrd="1" destOrd="0" presId="urn:microsoft.com/office/officeart/2005/8/layout/pyramid1"/>
    <dgm:cxn modelId="{020FD0BD-56CA-482D-A0F6-11F972F0677C}" type="presParOf" srcId="{C3BD8DA1-79CB-4D53-9A34-E3B36C53576E}" destId="{54721A08-FEF3-4762-94B0-EC7B4241D261}" srcOrd="2" destOrd="0" presId="urn:microsoft.com/office/officeart/2005/8/layout/pyramid1"/>
    <dgm:cxn modelId="{30168C51-88B5-45A2-BB4C-A09FA3999C02}" type="presParOf" srcId="{54721A08-FEF3-4762-94B0-EC7B4241D261}" destId="{A8B3B37A-E35F-4F50-BDD8-7D30E86F196B}" srcOrd="0" destOrd="0" presId="urn:microsoft.com/office/officeart/2005/8/layout/pyramid1"/>
    <dgm:cxn modelId="{7F005F1E-CA72-4091-A099-13E7F8FDE937}" type="presParOf" srcId="{54721A08-FEF3-4762-94B0-EC7B4241D261}" destId="{C817625C-3CCF-4715-82CB-014EC3038E3F}"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AE1D96-0F74-4CC2-A0C4-D968CA457C83}" type="doc">
      <dgm:prSet loTypeId="urn:microsoft.com/office/officeart/2005/8/layout/arrow2" loCatId="process" qsTypeId="urn:microsoft.com/office/officeart/2005/8/quickstyle/simple1" qsCatId="simple" csTypeId="urn:microsoft.com/office/officeart/2005/8/colors/colorful5" csCatId="colorful" phldr="1"/>
      <dgm:spPr/>
      <dgm:t>
        <a:bodyPr/>
        <a:lstStyle/>
        <a:p>
          <a:endParaRPr lang="nl-BE"/>
        </a:p>
      </dgm:t>
    </dgm:pt>
    <dgm:pt modelId="{889E84A9-A0C4-4F5A-943C-25F2A2530BE5}">
      <dgm:prSet phldrT="[Tekst]"/>
      <dgm:spPr/>
      <dgm:t>
        <a:bodyPr/>
        <a:lstStyle/>
        <a:p>
          <a:r>
            <a:rPr lang="nl-BE" dirty="0"/>
            <a:t>Fase 0 Melding </a:t>
          </a:r>
        </a:p>
      </dgm:t>
    </dgm:pt>
    <dgm:pt modelId="{2767BC02-14C6-4AF9-9C2F-1FAD97BC9DFF}" type="parTrans" cxnId="{69BF91DA-381E-41D7-AF5A-4C66ED538E61}">
      <dgm:prSet/>
      <dgm:spPr/>
      <dgm:t>
        <a:bodyPr/>
        <a:lstStyle/>
        <a:p>
          <a:endParaRPr lang="nl-BE"/>
        </a:p>
      </dgm:t>
    </dgm:pt>
    <dgm:pt modelId="{DB1FE7BF-9BB1-47A2-BB17-39AC99B2C50B}" type="sibTrans" cxnId="{69BF91DA-381E-41D7-AF5A-4C66ED538E61}">
      <dgm:prSet/>
      <dgm:spPr/>
      <dgm:t>
        <a:bodyPr/>
        <a:lstStyle/>
        <a:p>
          <a:endParaRPr lang="nl-BE"/>
        </a:p>
      </dgm:t>
    </dgm:pt>
    <dgm:pt modelId="{857905B1-EE1D-4B2D-81C3-300264F4FBED}">
      <dgm:prSet phldrT="[Tekst]"/>
      <dgm:spPr/>
      <dgm:t>
        <a:bodyPr/>
        <a:lstStyle/>
        <a:p>
          <a:r>
            <a:rPr lang="nl-BE" dirty="0"/>
            <a:t>Fase 1 </a:t>
          </a:r>
        </a:p>
        <a:p>
          <a:r>
            <a:rPr lang="nl-BE" dirty="0"/>
            <a:t>In kaart brengen van de situatie</a:t>
          </a:r>
        </a:p>
      </dgm:t>
    </dgm:pt>
    <dgm:pt modelId="{666B2E0B-929C-47A5-A315-3810B778B968}" type="parTrans" cxnId="{7AA29BCE-2622-46F6-AC74-7DECB8D72CC9}">
      <dgm:prSet/>
      <dgm:spPr/>
      <dgm:t>
        <a:bodyPr/>
        <a:lstStyle/>
        <a:p>
          <a:endParaRPr lang="nl-BE"/>
        </a:p>
      </dgm:t>
    </dgm:pt>
    <dgm:pt modelId="{B3E00DA1-963F-4B41-83DC-99DA239E0CF0}" type="sibTrans" cxnId="{7AA29BCE-2622-46F6-AC74-7DECB8D72CC9}">
      <dgm:prSet/>
      <dgm:spPr/>
      <dgm:t>
        <a:bodyPr/>
        <a:lstStyle/>
        <a:p>
          <a:endParaRPr lang="nl-BE"/>
        </a:p>
      </dgm:t>
    </dgm:pt>
    <dgm:pt modelId="{9852A7CF-3EC8-42E0-8ABA-C00FE5F87796}">
      <dgm:prSet phldrT="[Tekst]"/>
      <dgm:spPr/>
      <dgm:t>
        <a:bodyPr/>
        <a:lstStyle/>
        <a:p>
          <a:r>
            <a:rPr lang="nl-BE" dirty="0"/>
            <a:t>Fase 2 Inschatten van de ernst en advies</a:t>
          </a:r>
        </a:p>
      </dgm:t>
    </dgm:pt>
    <dgm:pt modelId="{E09D9B36-FB84-4F43-9008-2E70C48CA76B}" type="parTrans" cxnId="{CDCEADB6-A0DD-4B14-AF86-96C888F75CC8}">
      <dgm:prSet/>
      <dgm:spPr/>
      <dgm:t>
        <a:bodyPr/>
        <a:lstStyle/>
        <a:p>
          <a:endParaRPr lang="nl-BE"/>
        </a:p>
      </dgm:t>
    </dgm:pt>
    <dgm:pt modelId="{D60A9930-52B8-4063-8CF9-54980624E159}" type="sibTrans" cxnId="{CDCEADB6-A0DD-4B14-AF86-96C888F75CC8}">
      <dgm:prSet/>
      <dgm:spPr/>
      <dgm:t>
        <a:bodyPr/>
        <a:lstStyle/>
        <a:p>
          <a:endParaRPr lang="nl-BE"/>
        </a:p>
      </dgm:t>
    </dgm:pt>
    <dgm:pt modelId="{91074306-3174-43AE-BD46-F5FF25C8A1FA}">
      <dgm:prSet phldrT="[Tekst]"/>
      <dgm:spPr/>
      <dgm:t>
        <a:bodyPr/>
        <a:lstStyle/>
        <a:p>
          <a:r>
            <a:rPr lang="nl-BE" dirty="0"/>
            <a:t>Fase 3 Uitvoeren  van het advies</a:t>
          </a:r>
        </a:p>
      </dgm:t>
    </dgm:pt>
    <dgm:pt modelId="{E34CCC8B-80EC-453E-BAF4-D6856B1AA508}" type="parTrans" cxnId="{83CD6B7B-E9A0-4057-B453-1C1146F1F276}">
      <dgm:prSet/>
      <dgm:spPr/>
      <dgm:t>
        <a:bodyPr/>
        <a:lstStyle/>
        <a:p>
          <a:endParaRPr lang="nl-BE"/>
        </a:p>
      </dgm:t>
    </dgm:pt>
    <dgm:pt modelId="{3B3C13A1-0B01-432A-82A1-F601FE2C8B5F}" type="sibTrans" cxnId="{83CD6B7B-E9A0-4057-B453-1C1146F1F276}">
      <dgm:prSet/>
      <dgm:spPr/>
      <dgm:t>
        <a:bodyPr/>
        <a:lstStyle/>
        <a:p>
          <a:endParaRPr lang="nl-BE"/>
        </a:p>
      </dgm:t>
    </dgm:pt>
    <dgm:pt modelId="{A461CBFE-7B08-413D-B140-32EE0A12E2C1}">
      <dgm:prSet phldrT="[Tekst]"/>
      <dgm:spPr/>
      <dgm:t>
        <a:bodyPr/>
        <a:lstStyle/>
        <a:p>
          <a:r>
            <a:rPr lang="nl-BE" dirty="0"/>
            <a:t>Fase 4 Nazorg en evaluatie</a:t>
          </a:r>
        </a:p>
      </dgm:t>
    </dgm:pt>
    <dgm:pt modelId="{E77C881A-E1EF-4222-AB7B-A63AEDFCA1B6}" type="parTrans" cxnId="{114AD3F5-5BC1-4861-BE17-06F350FBB471}">
      <dgm:prSet/>
      <dgm:spPr/>
      <dgm:t>
        <a:bodyPr/>
        <a:lstStyle/>
        <a:p>
          <a:endParaRPr lang="nl-BE"/>
        </a:p>
      </dgm:t>
    </dgm:pt>
    <dgm:pt modelId="{B76E6BF2-CFD3-4E11-A109-A1B1D9FBFAB9}" type="sibTrans" cxnId="{114AD3F5-5BC1-4861-BE17-06F350FBB471}">
      <dgm:prSet/>
      <dgm:spPr/>
      <dgm:t>
        <a:bodyPr/>
        <a:lstStyle/>
        <a:p>
          <a:endParaRPr lang="nl-BE"/>
        </a:p>
      </dgm:t>
    </dgm:pt>
    <dgm:pt modelId="{3C89BD0A-35F0-45CB-962B-0B58E1C4CD43}" type="pres">
      <dgm:prSet presAssocID="{84AE1D96-0F74-4CC2-A0C4-D968CA457C83}" presName="arrowDiagram" presStyleCnt="0">
        <dgm:presLayoutVars>
          <dgm:chMax val="5"/>
          <dgm:dir/>
          <dgm:resizeHandles val="exact"/>
        </dgm:presLayoutVars>
      </dgm:prSet>
      <dgm:spPr/>
    </dgm:pt>
    <dgm:pt modelId="{4E9087DA-788A-4125-AE9C-D08905FBD869}" type="pres">
      <dgm:prSet presAssocID="{84AE1D96-0F74-4CC2-A0C4-D968CA457C83}" presName="arrow" presStyleLbl="bgShp" presStyleIdx="0" presStyleCnt="1" custScaleX="112727"/>
      <dgm:spPr/>
    </dgm:pt>
    <dgm:pt modelId="{BFB306DB-191B-49A0-8C2F-E0478EFD3A22}" type="pres">
      <dgm:prSet presAssocID="{84AE1D96-0F74-4CC2-A0C4-D968CA457C83}" presName="arrowDiagram5" presStyleCnt="0"/>
      <dgm:spPr/>
    </dgm:pt>
    <dgm:pt modelId="{15EFE8AD-4E31-4E9C-B1E2-E54301AE1E71}" type="pres">
      <dgm:prSet presAssocID="{889E84A9-A0C4-4F5A-943C-25F2A2530BE5}" presName="bullet5a" presStyleLbl="node1" presStyleIdx="0" presStyleCnt="5" custLinFactX="-102385" custLinFactNeighborX="-200000" custLinFactNeighborY="62997"/>
      <dgm:spPr/>
    </dgm:pt>
    <dgm:pt modelId="{6931539B-A651-4945-8561-81B06C99E355}" type="pres">
      <dgm:prSet presAssocID="{889E84A9-A0C4-4F5A-943C-25F2A2530BE5}" presName="textBox5a" presStyleLbl="revTx" presStyleIdx="0" presStyleCnt="5" custScaleY="67136" custLinFactNeighborX="-85374" custLinFactNeighborY="8639">
        <dgm:presLayoutVars>
          <dgm:bulletEnabled val="1"/>
        </dgm:presLayoutVars>
      </dgm:prSet>
      <dgm:spPr/>
    </dgm:pt>
    <dgm:pt modelId="{B202AC40-EC55-4A46-84D0-1E8A20BF19BA}" type="pres">
      <dgm:prSet presAssocID="{857905B1-EE1D-4B2D-81C3-300264F4FBED}" presName="bullet5b" presStyleLbl="node1" presStyleIdx="1" presStyleCnt="5" custLinFactX="-100000" custLinFactY="24610" custLinFactNeighborX="-181736" custLinFactNeighborY="100000"/>
      <dgm:spPr/>
    </dgm:pt>
    <dgm:pt modelId="{02942502-B5AA-4E62-9D5B-F3FCF8E10160}" type="pres">
      <dgm:prSet presAssocID="{857905B1-EE1D-4B2D-81C3-300264F4FBED}" presName="textBox5b" presStyleLbl="revTx" presStyleIdx="1" presStyleCnt="5" custScaleY="65271" custLinFactNeighborX="-49752" custLinFactNeighborY="-8342">
        <dgm:presLayoutVars>
          <dgm:bulletEnabled val="1"/>
        </dgm:presLayoutVars>
      </dgm:prSet>
      <dgm:spPr/>
    </dgm:pt>
    <dgm:pt modelId="{9AB0E636-B0E1-43BF-9BA9-F8C460F7A54C}" type="pres">
      <dgm:prSet presAssocID="{9852A7CF-3EC8-42E0-8ABA-C00FE5F87796}" presName="bullet5c" presStyleLbl="node1" presStyleIdx="2" presStyleCnt="5" custLinFactX="-63004" custLinFactNeighborX="-100000" custLinFactNeighborY="69428"/>
      <dgm:spPr/>
    </dgm:pt>
    <dgm:pt modelId="{89F40D1F-BBD0-456E-9D8B-21718BF40D3F}" type="pres">
      <dgm:prSet presAssocID="{9852A7CF-3EC8-42E0-8ABA-C00FE5F87796}" presName="textBox5c" presStyleLbl="revTx" presStyleIdx="2" presStyleCnt="5" custScaleY="64469" custLinFactNeighborX="-45045" custLinFactNeighborY="-5044">
        <dgm:presLayoutVars>
          <dgm:bulletEnabled val="1"/>
        </dgm:presLayoutVars>
      </dgm:prSet>
      <dgm:spPr/>
    </dgm:pt>
    <dgm:pt modelId="{6B5751F0-56B6-4A51-B4B5-F13774E000EE}" type="pres">
      <dgm:prSet presAssocID="{91074306-3174-43AE-BD46-F5FF25C8A1FA}" presName="bullet5d" presStyleLbl="node1" presStyleIdx="3" presStyleCnt="5" custLinFactX="-33208" custLinFactNeighborX="-100000" custLinFactNeighborY="51414"/>
      <dgm:spPr/>
    </dgm:pt>
    <dgm:pt modelId="{74809386-BC0A-4564-A93D-31614AD3630B}" type="pres">
      <dgm:prSet presAssocID="{91074306-3174-43AE-BD46-F5FF25C8A1FA}" presName="textBox5d" presStyleLbl="revTx" presStyleIdx="3" presStyleCnt="5" custScaleY="74635" custLinFactNeighborX="-52161" custLinFactNeighborY="2474">
        <dgm:presLayoutVars>
          <dgm:bulletEnabled val="1"/>
        </dgm:presLayoutVars>
      </dgm:prSet>
      <dgm:spPr/>
    </dgm:pt>
    <dgm:pt modelId="{746C8DF8-5FD6-4ED4-B823-298530F9B0CE}" type="pres">
      <dgm:prSet presAssocID="{A461CBFE-7B08-413D-B140-32EE0A12E2C1}" presName="bullet5e" presStyleLbl="node1" presStyleIdx="4" presStyleCnt="5" custLinFactNeighborX="-95371" custLinFactNeighborY="23172"/>
      <dgm:spPr>
        <a:blipFill rotWithShape="0">
          <a:blip xmlns:r="http://schemas.openxmlformats.org/officeDocument/2006/relationships" r:embed="rId1"/>
          <a:stretch>
            <a:fillRect/>
          </a:stretch>
        </a:blipFill>
      </dgm:spPr>
    </dgm:pt>
    <dgm:pt modelId="{0B9E11A2-7823-48BF-92E1-BB05E2C3FEB1}" type="pres">
      <dgm:prSet presAssocID="{A461CBFE-7B08-413D-B140-32EE0A12E2C1}" presName="textBox5e" presStyleLbl="revTx" presStyleIdx="4" presStyleCnt="5" custFlipVert="0" custScaleX="88437" custScaleY="38817" custLinFactNeighborX="-64551" custLinFactNeighborY="-16645">
        <dgm:presLayoutVars>
          <dgm:bulletEnabled val="1"/>
        </dgm:presLayoutVars>
      </dgm:prSet>
      <dgm:spPr/>
    </dgm:pt>
  </dgm:ptLst>
  <dgm:cxnLst>
    <dgm:cxn modelId="{922DA509-95E3-4D3F-A267-C195B04BE2EA}" type="presOf" srcId="{84AE1D96-0F74-4CC2-A0C4-D968CA457C83}" destId="{3C89BD0A-35F0-45CB-962B-0B58E1C4CD43}" srcOrd="0" destOrd="0" presId="urn:microsoft.com/office/officeart/2005/8/layout/arrow2"/>
    <dgm:cxn modelId="{557BF20B-03D5-4659-B6A8-6FE15D2C7BCE}" type="presOf" srcId="{857905B1-EE1D-4B2D-81C3-300264F4FBED}" destId="{02942502-B5AA-4E62-9D5B-F3FCF8E10160}" srcOrd="0" destOrd="0" presId="urn:microsoft.com/office/officeart/2005/8/layout/arrow2"/>
    <dgm:cxn modelId="{E964134B-6E16-401C-99D6-70CB090AA3A3}" type="presOf" srcId="{91074306-3174-43AE-BD46-F5FF25C8A1FA}" destId="{74809386-BC0A-4564-A93D-31614AD3630B}" srcOrd="0" destOrd="0" presId="urn:microsoft.com/office/officeart/2005/8/layout/arrow2"/>
    <dgm:cxn modelId="{83CD6B7B-E9A0-4057-B453-1C1146F1F276}" srcId="{84AE1D96-0F74-4CC2-A0C4-D968CA457C83}" destId="{91074306-3174-43AE-BD46-F5FF25C8A1FA}" srcOrd="3" destOrd="0" parTransId="{E34CCC8B-80EC-453E-BAF4-D6856B1AA508}" sibTransId="{3B3C13A1-0B01-432A-82A1-F601FE2C8B5F}"/>
    <dgm:cxn modelId="{09E18981-9505-4E68-A260-18CBA03641CB}" type="presOf" srcId="{A461CBFE-7B08-413D-B140-32EE0A12E2C1}" destId="{0B9E11A2-7823-48BF-92E1-BB05E2C3FEB1}" srcOrd="0" destOrd="0" presId="urn:microsoft.com/office/officeart/2005/8/layout/arrow2"/>
    <dgm:cxn modelId="{D71B5F92-1388-4771-B82A-2CB0D92CB009}" type="presOf" srcId="{889E84A9-A0C4-4F5A-943C-25F2A2530BE5}" destId="{6931539B-A651-4945-8561-81B06C99E355}" srcOrd="0" destOrd="0" presId="urn:microsoft.com/office/officeart/2005/8/layout/arrow2"/>
    <dgm:cxn modelId="{CDCEADB6-A0DD-4B14-AF86-96C888F75CC8}" srcId="{84AE1D96-0F74-4CC2-A0C4-D968CA457C83}" destId="{9852A7CF-3EC8-42E0-8ABA-C00FE5F87796}" srcOrd="2" destOrd="0" parTransId="{E09D9B36-FB84-4F43-9008-2E70C48CA76B}" sibTransId="{D60A9930-52B8-4063-8CF9-54980624E159}"/>
    <dgm:cxn modelId="{7AA29BCE-2622-46F6-AC74-7DECB8D72CC9}" srcId="{84AE1D96-0F74-4CC2-A0C4-D968CA457C83}" destId="{857905B1-EE1D-4B2D-81C3-300264F4FBED}" srcOrd="1" destOrd="0" parTransId="{666B2E0B-929C-47A5-A315-3810B778B968}" sibTransId="{B3E00DA1-963F-4B41-83DC-99DA239E0CF0}"/>
    <dgm:cxn modelId="{69BF91DA-381E-41D7-AF5A-4C66ED538E61}" srcId="{84AE1D96-0F74-4CC2-A0C4-D968CA457C83}" destId="{889E84A9-A0C4-4F5A-943C-25F2A2530BE5}" srcOrd="0" destOrd="0" parTransId="{2767BC02-14C6-4AF9-9C2F-1FAD97BC9DFF}" sibTransId="{DB1FE7BF-9BB1-47A2-BB17-39AC99B2C50B}"/>
    <dgm:cxn modelId="{114AD3F5-5BC1-4861-BE17-06F350FBB471}" srcId="{84AE1D96-0F74-4CC2-A0C4-D968CA457C83}" destId="{A461CBFE-7B08-413D-B140-32EE0A12E2C1}" srcOrd="4" destOrd="0" parTransId="{E77C881A-E1EF-4222-AB7B-A63AEDFCA1B6}" sibTransId="{B76E6BF2-CFD3-4E11-A109-A1B1D9FBFAB9}"/>
    <dgm:cxn modelId="{37A19DF9-B78C-4C8C-BE8D-226691D0C8EF}" type="presOf" srcId="{9852A7CF-3EC8-42E0-8ABA-C00FE5F87796}" destId="{89F40D1F-BBD0-456E-9D8B-21718BF40D3F}" srcOrd="0" destOrd="0" presId="urn:microsoft.com/office/officeart/2005/8/layout/arrow2"/>
    <dgm:cxn modelId="{23B71D5C-B5BF-4890-BB59-54BD972DB342}" type="presParOf" srcId="{3C89BD0A-35F0-45CB-962B-0B58E1C4CD43}" destId="{4E9087DA-788A-4125-AE9C-D08905FBD869}" srcOrd="0" destOrd="0" presId="urn:microsoft.com/office/officeart/2005/8/layout/arrow2"/>
    <dgm:cxn modelId="{F5BE9B78-2E05-401D-922F-A3C769172FDF}" type="presParOf" srcId="{3C89BD0A-35F0-45CB-962B-0B58E1C4CD43}" destId="{BFB306DB-191B-49A0-8C2F-E0478EFD3A22}" srcOrd="1" destOrd="0" presId="urn:microsoft.com/office/officeart/2005/8/layout/arrow2"/>
    <dgm:cxn modelId="{3E64413C-D888-4EEA-8B34-DA11D00E95BB}" type="presParOf" srcId="{BFB306DB-191B-49A0-8C2F-E0478EFD3A22}" destId="{15EFE8AD-4E31-4E9C-B1E2-E54301AE1E71}" srcOrd="0" destOrd="0" presId="urn:microsoft.com/office/officeart/2005/8/layout/arrow2"/>
    <dgm:cxn modelId="{211BCE96-B2E6-43ED-ACC7-A2356B2BD247}" type="presParOf" srcId="{BFB306DB-191B-49A0-8C2F-E0478EFD3A22}" destId="{6931539B-A651-4945-8561-81B06C99E355}" srcOrd="1" destOrd="0" presId="urn:microsoft.com/office/officeart/2005/8/layout/arrow2"/>
    <dgm:cxn modelId="{66DA3646-BF0E-4365-9213-45B9D558FF4C}" type="presParOf" srcId="{BFB306DB-191B-49A0-8C2F-E0478EFD3A22}" destId="{B202AC40-EC55-4A46-84D0-1E8A20BF19BA}" srcOrd="2" destOrd="0" presId="urn:microsoft.com/office/officeart/2005/8/layout/arrow2"/>
    <dgm:cxn modelId="{B61732D4-D188-4441-A4C3-77375C8FA339}" type="presParOf" srcId="{BFB306DB-191B-49A0-8C2F-E0478EFD3A22}" destId="{02942502-B5AA-4E62-9D5B-F3FCF8E10160}" srcOrd="3" destOrd="0" presId="urn:microsoft.com/office/officeart/2005/8/layout/arrow2"/>
    <dgm:cxn modelId="{391014E7-2864-4D76-9C79-DE1AD0E0E5D5}" type="presParOf" srcId="{BFB306DB-191B-49A0-8C2F-E0478EFD3A22}" destId="{9AB0E636-B0E1-43BF-9BA9-F8C460F7A54C}" srcOrd="4" destOrd="0" presId="urn:microsoft.com/office/officeart/2005/8/layout/arrow2"/>
    <dgm:cxn modelId="{F2A1CBC4-0310-4784-A544-BD8F2C266CC8}" type="presParOf" srcId="{BFB306DB-191B-49A0-8C2F-E0478EFD3A22}" destId="{89F40D1F-BBD0-456E-9D8B-21718BF40D3F}" srcOrd="5" destOrd="0" presId="urn:microsoft.com/office/officeart/2005/8/layout/arrow2"/>
    <dgm:cxn modelId="{89B2F48D-EA34-4B23-8297-503572D89202}" type="presParOf" srcId="{BFB306DB-191B-49A0-8C2F-E0478EFD3A22}" destId="{6B5751F0-56B6-4A51-B4B5-F13774E000EE}" srcOrd="6" destOrd="0" presId="urn:microsoft.com/office/officeart/2005/8/layout/arrow2"/>
    <dgm:cxn modelId="{3F96319F-6A69-4983-B095-8C533A17F830}" type="presParOf" srcId="{BFB306DB-191B-49A0-8C2F-E0478EFD3A22}" destId="{74809386-BC0A-4564-A93D-31614AD3630B}" srcOrd="7" destOrd="0" presId="urn:microsoft.com/office/officeart/2005/8/layout/arrow2"/>
    <dgm:cxn modelId="{BAE2FE86-1078-46F0-998E-2B11A9638CB1}" type="presParOf" srcId="{BFB306DB-191B-49A0-8C2F-E0478EFD3A22}" destId="{746C8DF8-5FD6-4ED4-B823-298530F9B0CE}" srcOrd="8" destOrd="0" presId="urn:microsoft.com/office/officeart/2005/8/layout/arrow2"/>
    <dgm:cxn modelId="{9A35031C-2C23-455F-8CA0-B6746C246952}" type="presParOf" srcId="{BFB306DB-191B-49A0-8C2F-E0478EFD3A22}" destId="{0B9E11A2-7823-48BF-92E1-BB05E2C3FEB1}"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59A1E-31FF-4A91-99FC-AC88FAB943C0}">
      <dsp:nvSpPr>
        <dsp:cNvPr id="0" name=""/>
        <dsp:cNvSpPr/>
      </dsp:nvSpPr>
      <dsp:spPr>
        <a:xfrm>
          <a:off x="1450521" y="0"/>
          <a:ext cx="1450521" cy="1328057"/>
        </a:xfrm>
        <a:prstGeom prst="trapezoid">
          <a:avLst>
            <a:gd name="adj" fmla="val 54611"/>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nl-BE" sz="3500" kern="1200" dirty="0"/>
            <a:t>Reactie </a:t>
          </a:r>
        </a:p>
      </dsp:txBody>
      <dsp:txXfrm>
        <a:off x="1450521" y="0"/>
        <a:ext cx="1450521" cy="1328057"/>
      </dsp:txXfrm>
    </dsp:sp>
    <dsp:sp modelId="{D19F4F2C-B628-4732-95C3-47CFF63FA889}">
      <dsp:nvSpPr>
        <dsp:cNvPr id="0" name=""/>
        <dsp:cNvSpPr/>
      </dsp:nvSpPr>
      <dsp:spPr>
        <a:xfrm>
          <a:off x="725260" y="1328057"/>
          <a:ext cx="2901042" cy="1328057"/>
        </a:xfrm>
        <a:prstGeom prst="trapezoid">
          <a:avLst>
            <a:gd name="adj" fmla="val 54611"/>
          </a:avLst>
        </a:prstGeom>
        <a:solidFill>
          <a:schemeClr val="accent1">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nl-BE" sz="3500" kern="1200" dirty="0"/>
            <a:t>Preventie </a:t>
          </a:r>
        </a:p>
      </dsp:txBody>
      <dsp:txXfrm>
        <a:off x="1232943" y="1328057"/>
        <a:ext cx="1885677" cy="1328057"/>
      </dsp:txXfrm>
    </dsp:sp>
    <dsp:sp modelId="{A8B3B37A-E35F-4F50-BDD8-7D30E86F196B}">
      <dsp:nvSpPr>
        <dsp:cNvPr id="0" name=""/>
        <dsp:cNvSpPr/>
      </dsp:nvSpPr>
      <dsp:spPr>
        <a:xfrm>
          <a:off x="0" y="2656114"/>
          <a:ext cx="4351564" cy="1328057"/>
        </a:xfrm>
        <a:prstGeom prst="trapezoid">
          <a:avLst>
            <a:gd name="adj" fmla="val 54611"/>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nl-BE" sz="3500" kern="1200" dirty="0"/>
            <a:t>Kwaliteit </a:t>
          </a:r>
        </a:p>
      </dsp:txBody>
      <dsp:txXfrm>
        <a:off x="761523" y="2656114"/>
        <a:ext cx="2828516" cy="13280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9087DA-788A-4125-AE9C-D08905FBD869}">
      <dsp:nvSpPr>
        <dsp:cNvPr id="0" name=""/>
        <dsp:cNvSpPr/>
      </dsp:nvSpPr>
      <dsp:spPr>
        <a:xfrm>
          <a:off x="743816" y="0"/>
          <a:ext cx="7517471" cy="4167963"/>
        </a:xfrm>
        <a:prstGeom prst="swooshArrow">
          <a:avLst>
            <a:gd name="adj1" fmla="val 25000"/>
            <a:gd name="adj2" fmla="val 2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EFE8AD-4E31-4E9C-B1E2-E54301AE1E71}">
      <dsp:nvSpPr>
        <dsp:cNvPr id="0" name=""/>
        <dsp:cNvSpPr/>
      </dsp:nvSpPr>
      <dsp:spPr>
        <a:xfrm>
          <a:off x="1361251" y="3195922"/>
          <a:ext cx="153381" cy="153381"/>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31539B-A651-4945-8561-81B06C99E355}">
      <dsp:nvSpPr>
        <dsp:cNvPr id="0" name=""/>
        <dsp:cNvSpPr/>
      </dsp:nvSpPr>
      <dsp:spPr>
        <a:xfrm>
          <a:off x="1155911" y="3424685"/>
          <a:ext cx="873605" cy="665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73" tIns="0" rIns="0" bIns="0" numCol="1" spcCol="1270" anchor="t" anchorCtr="0">
          <a:noAutofit/>
        </a:bodyPr>
        <a:lstStyle/>
        <a:p>
          <a:pPr marL="0" lvl="0" indent="0" algn="l" defTabSz="666750">
            <a:lnSpc>
              <a:spcPct val="90000"/>
            </a:lnSpc>
            <a:spcBef>
              <a:spcPct val="0"/>
            </a:spcBef>
            <a:spcAft>
              <a:spcPct val="35000"/>
            </a:spcAft>
            <a:buNone/>
          </a:pPr>
          <a:r>
            <a:rPr lang="nl-BE" sz="1500" kern="1200" dirty="0"/>
            <a:t>Fase 0 Melding </a:t>
          </a:r>
        </a:p>
      </dsp:txBody>
      <dsp:txXfrm>
        <a:off x="1155911" y="3424685"/>
        <a:ext cx="873605" cy="665972"/>
      </dsp:txXfrm>
    </dsp:sp>
    <dsp:sp modelId="{B202AC40-EC55-4A46-84D0-1E8A20BF19BA}">
      <dsp:nvSpPr>
        <dsp:cNvPr id="0" name=""/>
        <dsp:cNvSpPr/>
      </dsp:nvSpPr>
      <dsp:spPr>
        <a:xfrm>
          <a:off x="1978934" y="2600706"/>
          <a:ext cx="240074" cy="240074"/>
        </a:xfrm>
        <a:prstGeom prst="ellipse">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942502-B5AA-4E62-9D5B-F3FCF8E10160}">
      <dsp:nvSpPr>
        <dsp:cNvPr id="0" name=""/>
        <dsp:cNvSpPr/>
      </dsp:nvSpPr>
      <dsp:spPr>
        <a:xfrm>
          <a:off x="2224588" y="2579153"/>
          <a:ext cx="1107010" cy="1139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11" tIns="0" rIns="0" bIns="0" numCol="1" spcCol="1270" anchor="t" anchorCtr="0">
          <a:noAutofit/>
        </a:bodyPr>
        <a:lstStyle/>
        <a:p>
          <a:pPr marL="0" lvl="0" indent="0" algn="l" defTabSz="666750">
            <a:lnSpc>
              <a:spcPct val="90000"/>
            </a:lnSpc>
            <a:spcBef>
              <a:spcPct val="0"/>
            </a:spcBef>
            <a:spcAft>
              <a:spcPct val="35000"/>
            </a:spcAft>
            <a:buNone/>
          </a:pPr>
          <a:r>
            <a:rPr lang="nl-BE" sz="1500" kern="1200" dirty="0"/>
            <a:t>Fase 1 </a:t>
          </a:r>
        </a:p>
        <a:p>
          <a:pPr marL="0" lvl="0" indent="0" algn="l" defTabSz="666750">
            <a:lnSpc>
              <a:spcPct val="90000"/>
            </a:lnSpc>
            <a:spcBef>
              <a:spcPct val="0"/>
            </a:spcBef>
            <a:spcAft>
              <a:spcPct val="35000"/>
            </a:spcAft>
            <a:buNone/>
          </a:pPr>
          <a:r>
            <a:rPr lang="nl-BE" sz="1500" kern="1200" dirty="0"/>
            <a:t>In kaart brengen van de situatie</a:t>
          </a:r>
        </a:p>
      </dsp:txBody>
      <dsp:txXfrm>
        <a:off x="2224588" y="2579153"/>
        <a:ext cx="1107010" cy="1139877"/>
      </dsp:txXfrm>
    </dsp:sp>
    <dsp:sp modelId="{9AB0E636-B0E1-43BF-9BA9-F8C460F7A54C}">
      <dsp:nvSpPr>
        <dsp:cNvPr id="0" name=""/>
        <dsp:cNvSpPr/>
      </dsp:nvSpPr>
      <dsp:spPr>
        <a:xfrm>
          <a:off x="3200534" y="1887756"/>
          <a:ext cx="320099" cy="320099"/>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F40D1F-BBD0-456E-9D8B-21718BF40D3F}">
      <dsp:nvSpPr>
        <dsp:cNvPr id="0" name=""/>
        <dsp:cNvSpPr/>
      </dsp:nvSpPr>
      <dsp:spPr>
        <a:xfrm>
          <a:off x="3302599" y="2123555"/>
          <a:ext cx="1287066" cy="1510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614" tIns="0" rIns="0" bIns="0" numCol="1" spcCol="1270" anchor="t" anchorCtr="0">
          <a:noAutofit/>
        </a:bodyPr>
        <a:lstStyle/>
        <a:p>
          <a:pPr marL="0" lvl="0" indent="0" algn="l" defTabSz="666750">
            <a:lnSpc>
              <a:spcPct val="90000"/>
            </a:lnSpc>
            <a:spcBef>
              <a:spcPct val="0"/>
            </a:spcBef>
            <a:spcAft>
              <a:spcPct val="35000"/>
            </a:spcAft>
            <a:buNone/>
          </a:pPr>
          <a:r>
            <a:rPr lang="nl-BE" sz="1500" kern="1200" dirty="0"/>
            <a:t>Fase 2 Inschatten van de ernst en advies</a:t>
          </a:r>
        </a:p>
      </dsp:txBody>
      <dsp:txXfrm>
        <a:off x="3302599" y="2123555"/>
        <a:ext cx="1287066" cy="1510118"/>
      </dsp:txXfrm>
    </dsp:sp>
    <dsp:sp modelId="{6B5751F0-56B6-4A51-B4B5-F13774E000EE}">
      <dsp:nvSpPr>
        <dsp:cNvPr id="0" name=""/>
        <dsp:cNvSpPr/>
      </dsp:nvSpPr>
      <dsp:spPr>
        <a:xfrm>
          <a:off x="4411930" y="1381274"/>
          <a:ext cx="413461" cy="413461"/>
        </a:xfrm>
        <a:prstGeom prst="ellipse">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809386-BC0A-4564-A93D-31614AD3630B}">
      <dsp:nvSpPr>
        <dsp:cNvPr id="0" name=""/>
        <dsp:cNvSpPr/>
      </dsp:nvSpPr>
      <dsp:spPr>
        <a:xfrm>
          <a:off x="4473729" y="1798678"/>
          <a:ext cx="1333748" cy="2084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085" tIns="0" rIns="0" bIns="0" numCol="1" spcCol="1270" anchor="t" anchorCtr="0">
          <a:noAutofit/>
        </a:bodyPr>
        <a:lstStyle/>
        <a:p>
          <a:pPr marL="0" lvl="0" indent="0" algn="l" defTabSz="666750">
            <a:lnSpc>
              <a:spcPct val="90000"/>
            </a:lnSpc>
            <a:spcBef>
              <a:spcPct val="0"/>
            </a:spcBef>
            <a:spcAft>
              <a:spcPct val="35000"/>
            </a:spcAft>
            <a:buNone/>
          </a:pPr>
          <a:r>
            <a:rPr lang="nl-BE" sz="1500" kern="1200" dirty="0"/>
            <a:t>Fase 3 Uitvoeren  van het advies</a:t>
          </a:r>
        </a:p>
      </dsp:txBody>
      <dsp:txXfrm>
        <a:off x="4473729" y="1798678"/>
        <a:ext cx="1333748" cy="2084208"/>
      </dsp:txXfrm>
    </dsp:sp>
    <dsp:sp modelId="{746C8DF8-5FD6-4ED4-B823-298530F9B0CE}">
      <dsp:nvSpPr>
        <dsp:cNvPr id="0" name=""/>
        <dsp:cNvSpPr/>
      </dsp:nvSpPr>
      <dsp:spPr>
        <a:xfrm>
          <a:off x="5737315" y="959004"/>
          <a:ext cx="526830" cy="526830"/>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9E11A2-7823-48BF-92E1-BB05E2C3FEB1}">
      <dsp:nvSpPr>
        <dsp:cNvPr id="0" name=""/>
        <dsp:cNvSpPr/>
      </dsp:nvSpPr>
      <dsp:spPr>
        <a:xfrm>
          <a:off x="5719337" y="1528167"/>
          <a:ext cx="1179526" cy="1190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157" tIns="0" rIns="0" bIns="0" numCol="1" spcCol="1270" anchor="t" anchorCtr="0">
          <a:noAutofit/>
        </a:bodyPr>
        <a:lstStyle/>
        <a:p>
          <a:pPr marL="0" lvl="0" indent="0" algn="l" defTabSz="666750">
            <a:lnSpc>
              <a:spcPct val="90000"/>
            </a:lnSpc>
            <a:spcBef>
              <a:spcPct val="0"/>
            </a:spcBef>
            <a:spcAft>
              <a:spcPct val="35000"/>
            </a:spcAft>
            <a:buNone/>
          </a:pPr>
          <a:r>
            <a:rPr lang="nl-BE" sz="1500" kern="1200" dirty="0"/>
            <a:t>Fase 4 Nazorg en evaluatie</a:t>
          </a:r>
        </a:p>
      </dsp:txBody>
      <dsp:txXfrm>
        <a:off x="5719337" y="1528167"/>
        <a:ext cx="1179526" cy="119075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316B47-0F29-A747-895A-067A5EEBE2C3}" type="datetimeFigureOut">
              <a:rPr lang="en-US" smtClean="0"/>
              <a:t>6/1/2021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084BA0E-26D5-8E4E-BED4-5149802E27A4}" type="slidenum">
              <a:rPr lang="en-US" smtClean="0"/>
              <a:t>‹nr.›</a:t>
            </a:fld>
            <a:endParaRPr lang="en-US" dirty="0"/>
          </a:p>
        </p:txBody>
      </p:sp>
    </p:spTree>
    <p:extLst>
      <p:ext uri="{BB962C8B-B14F-4D97-AF65-F5344CB8AC3E}">
        <p14:creationId xmlns:p14="http://schemas.microsoft.com/office/powerpoint/2010/main" val="3515933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B86B4E-D641-4838-B51B-5247F061F69F}" type="datetimeFigureOut">
              <a:rPr lang="nl-BE" smtClean="0"/>
              <a:t>1/06/2021</a:t>
            </a:fld>
            <a:endParaRPr lang="nl-B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AEB941-E2FC-4EE4-8E75-11B9E857AFB5}" type="slidenum">
              <a:rPr lang="nl-BE" smtClean="0"/>
              <a:t>‹nr.›</a:t>
            </a:fld>
            <a:endParaRPr lang="nl-BE" dirty="0"/>
          </a:p>
        </p:txBody>
      </p:sp>
    </p:spTree>
    <p:extLst>
      <p:ext uri="{BB962C8B-B14F-4D97-AF65-F5344CB8AC3E}">
        <p14:creationId xmlns:p14="http://schemas.microsoft.com/office/powerpoint/2010/main" val="10108064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0DAEB941-E2FC-4EE4-8E75-11B9E857AFB5}" type="slidenum">
              <a:rPr lang="nl-BE" smtClean="0"/>
              <a:t>2</a:t>
            </a:fld>
            <a:endParaRPr lang="nl-BE"/>
          </a:p>
        </p:txBody>
      </p:sp>
    </p:spTree>
    <p:extLst>
      <p:ext uri="{BB962C8B-B14F-4D97-AF65-F5344CB8AC3E}">
        <p14:creationId xmlns:p14="http://schemas.microsoft.com/office/powerpoint/2010/main" val="3870597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Kernboodschappen:</a:t>
            </a:r>
          </a:p>
          <a:p>
            <a:endParaRPr lang="nl-BE" dirty="0"/>
          </a:p>
          <a:p>
            <a:pPr marL="171450" indent="-171450">
              <a:buFont typeface="Arial" panose="020B0604020202020204" pitchFamily="34" charset="0"/>
              <a:buChar char="•"/>
            </a:pPr>
            <a:r>
              <a:rPr lang="nl-BE" dirty="0"/>
              <a:t>Verschillende sporttaken</a:t>
            </a:r>
          </a:p>
          <a:p>
            <a:pPr marL="171450" indent="-171450">
              <a:buFont typeface="Arial" panose="020B0604020202020204" pitchFamily="34" charset="0"/>
              <a:buChar char="•"/>
            </a:pPr>
            <a:r>
              <a:rPr lang="nl-BE" dirty="0"/>
              <a:t>Verschillende types</a:t>
            </a:r>
          </a:p>
          <a:p>
            <a:pPr marL="171450" indent="-171450">
              <a:buFont typeface="Arial" panose="020B0604020202020204" pitchFamily="34" charset="0"/>
              <a:buChar char="•"/>
            </a:pPr>
            <a:r>
              <a:rPr lang="nl-BE" dirty="0"/>
              <a:t>Verschillende gradaties (verplicht naakt douchen – lul van de week – mentale en fysieke mishandeling – verkrachting)</a:t>
            </a:r>
          </a:p>
          <a:p>
            <a:pPr marL="171450" indent="-171450">
              <a:buFont typeface="Arial" panose="020B0604020202020204" pitchFamily="34" charset="0"/>
              <a:buChar char="•"/>
            </a:pPr>
            <a:r>
              <a:rPr lang="nl-BE" dirty="0"/>
              <a:t>In media vaak aandacht voor grote cases met trainer als pleger, maar is foutief beeld </a:t>
            </a:r>
            <a:r>
              <a:rPr lang="nl-BE" dirty="0" err="1"/>
              <a:t>ivm</a:t>
            </a:r>
            <a:r>
              <a:rPr lang="nl-BE" dirty="0"/>
              <a:t>. onderzoek, casepraktijk en meldingen</a:t>
            </a:r>
          </a:p>
          <a:p>
            <a:pPr marL="171450" indent="-171450">
              <a:buFont typeface="Arial" panose="020B0604020202020204" pitchFamily="34" charset="0"/>
              <a:buChar char="•"/>
            </a:pPr>
            <a:endParaRPr lang="nl-BE" dirty="0">
              <a:cs typeface="Calibri" panose="020F0502020204030204"/>
            </a:endParaRPr>
          </a:p>
          <a:p>
            <a:r>
              <a:rPr lang="nl-BE" dirty="0">
                <a:cs typeface="Calibri" panose="020F0502020204030204"/>
              </a:rPr>
              <a:t>FEEDBACK: Laatste punt vormt samen met vorige slide (rol van trainer als voorbeeldfiguur, vertrouwensfiguur en 'ogen op het veld') heel sterke boodschap. Zou ik samenbrengen op aparte slide.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EC1AF-55B5-4A02-9A4F-9F6B85CC91F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067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jdelijke aanduiding voor dia-afbeelding 1">
            <a:extLst>
              <a:ext uri="{FF2B5EF4-FFF2-40B4-BE49-F238E27FC236}">
                <a16:creationId xmlns:a16="http://schemas.microsoft.com/office/drawing/2014/main" id="{C379DED5-8AB4-CF4B-8B19-2A01FF4E65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Tijdelijke aanduiding voor notities 2">
            <a:extLst>
              <a:ext uri="{FF2B5EF4-FFF2-40B4-BE49-F238E27FC236}">
                <a16:creationId xmlns:a16="http://schemas.microsoft.com/office/drawing/2014/main" id="{3F59CA03-3AE4-7245-A2B0-E2E359A59F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BE" dirty="0" err="1"/>
              <a:t>Troubles</a:t>
            </a:r>
            <a:r>
              <a:rPr lang="nl-BE" altLang="nl-BE" dirty="0"/>
              <a:t> </a:t>
            </a:r>
            <a:r>
              <a:rPr lang="nl-BE" altLang="nl-BE" dirty="0" err="1"/>
              <a:t>d’alimentation</a:t>
            </a:r>
            <a:endParaRPr lang="nl-BE" altLang="nl-BE" dirty="0"/>
          </a:p>
        </p:txBody>
      </p:sp>
      <p:sp>
        <p:nvSpPr>
          <p:cNvPr id="78852" name="Tijdelijke aanduiding voor dianummer 3">
            <a:extLst>
              <a:ext uri="{FF2B5EF4-FFF2-40B4-BE49-F238E27FC236}">
                <a16:creationId xmlns:a16="http://schemas.microsoft.com/office/drawing/2014/main" id="{315FC7FE-E8F5-8D46-94E5-F4935426A6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0888" indent="-287338"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54113" indent="-230188"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17663" indent="-230188"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79625" indent="-230188"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36825" indent="-2301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94025" indent="-2301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51225" indent="-2301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08425" indent="-2301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5743219A-1C91-5145-BA65-1ABBBCAF7705}" type="slidenum">
              <a:rPr lang="nl-BE" altLang="nl-BE">
                <a:latin typeface="Arial" panose="020B0604020202020204" pitchFamily="34" charset="0"/>
              </a:rPr>
              <a:pPr eaLnBrk="1" hangingPunct="1">
                <a:spcBef>
                  <a:spcPct val="0"/>
                </a:spcBef>
              </a:pPr>
              <a:t>25</a:t>
            </a:fld>
            <a:endParaRPr lang="nl-BE" altLang="nl-BE">
              <a:latin typeface="Arial" panose="020B0604020202020204" pitchFamily="34" charset="0"/>
            </a:endParaRPr>
          </a:p>
        </p:txBody>
      </p:sp>
    </p:spTree>
    <p:extLst>
      <p:ext uri="{BB962C8B-B14F-4D97-AF65-F5344CB8AC3E}">
        <p14:creationId xmlns:p14="http://schemas.microsoft.com/office/powerpoint/2010/main" val="1076358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jdelijke aanduiding voor dia-afbeelding 1">
            <a:extLst>
              <a:ext uri="{FF2B5EF4-FFF2-40B4-BE49-F238E27FC236}">
                <a16:creationId xmlns:a16="http://schemas.microsoft.com/office/drawing/2014/main" id="{C379DED5-8AB4-CF4B-8B19-2A01FF4E65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Tijdelijke aanduiding voor notities 2">
            <a:extLst>
              <a:ext uri="{FF2B5EF4-FFF2-40B4-BE49-F238E27FC236}">
                <a16:creationId xmlns:a16="http://schemas.microsoft.com/office/drawing/2014/main" id="{3F59CA03-3AE4-7245-A2B0-E2E359A59F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BE" dirty="0" err="1"/>
              <a:t>Troubles</a:t>
            </a:r>
            <a:r>
              <a:rPr lang="nl-BE" altLang="nl-BE" dirty="0"/>
              <a:t> </a:t>
            </a:r>
            <a:r>
              <a:rPr lang="nl-BE" altLang="nl-BE" dirty="0" err="1"/>
              <a:t>d’alimentation</a:t>
            </a:r>
            <a:endParaRPr lang="nl-BE" altLang="nl-BE" dirty="0"/>
          </a:p>
        </p:txBody>
      </p:sp>
      <p:sp>
        <p:nvSpPr>
          <p:cNvPr id="78852" name="Tijdelijke aanduiding voor dianummer 3">
            <a:extLst>
              <a:ext uri="{FF2B5EF4-FFF2-40B4-BE49-F238E27FC236}">
                <a16:creationId xmlns:a16="http://schemas.microsoft.com/office/drawing/2014/main" id="{315FC7FE-E8F5-8D46-94E5-F4935426A6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0888" indent="-287338"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54113" indent="-230188"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17663" indent="-230188"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79625" indent="-230188"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36825" indent="-2301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94025" indent="-2301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51225" indent="-2301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08425" indent="-2301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5743219A-1C91-5145-BA65-1ABBBCAF7705}" type="slidenum">
              <a:rPr lang="nl-BE" altLang="nl-BE">
                <a:latin typeface="Arial" panose="020B0604020202020204" pitchFamily="34" charset="0"/>
              </a:rPr>
              <a:pPr eaLnBrk="1" hangingPunct="1">
                <a:spcBef>
                  <a:spcPct val="0"/>
                </a:spcBef>
              </a:pPr>
              <a:t>26</a:t>
            </a:fld>
            <a:endParaRPr lang="nl-BE" altLang="nl-BE">
              <a:latin typeface="Arial" panose="020B0604020202020204" pitchFamily="34" charset="0"/>
            </a:endParaRPr>
          </a:p>
        </p:txBody>
      </p:sp>
    </p:spTree>
    <p:extLst>
      <p:ext uri="{BB962C8B-B14F-4D97-AF65-F5344CB8AC3E}">
        <p14:creationId xmlns:p14="http://schemas.microsoft.com/office/powerpoint/2010/main" val="108215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jdelijke aanduiding voor dia-afbeelding 1">
            <a:extLst>
              <a:ext uri="{FF2B5EF4-FFF2-40B4-BE49-F238E27FC236}">
                <a16:creationId xmlns:a16="http://schemas.microsoft.com/office/drawing/2014/main" id="{C379DED5-8AB4-CF4B-8B19-2A01FF4E65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Tijdelijke aanduiding voor notities 2">
            <a:extLst>
              <a:ext uri="{FF2B5EF4-FFF2-40B4-BE49-F238E27FC236}">
                <a16:creationId xmlns:a16="http://schemas.microsoft.com/office/drawing/2014/main" id="{3F59CA03-3AE4-7245-A2B0-E2E359A59F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BE" dirty="0" err="1"/>
              <a:t>Troubles</a:t>
            </a:r>
            <a:r>
              <a:rPr lang="nl-BE" altLang="nl-BE" dirty="0"/>
              <a:t> </a:t>
            </a:r>
            <a:r>
              <a:rPr lang="nl-BE" altLang="nl-BE" dirty="0" err="1"/>
              <a:t>d’alimentation</a:t>
            </a:r>
            <a:endParaRPr lang="nl-BE" altLang="nl-BE" dirty="0"/>
          </a:p>
        </p:txBody>
      </p:sp>
      <p:sp>
        <p:nvSpPr>
          <p:cNvPr id="78852" name="Tijdelijke aanduiding voor dianummer 3">
            <a:extLst>
              <a:ext uri="{FF2B5EF4-FFF2-40B4-BE49-F238E27FC236}">
                <a16:creationId xmlns:a16="http://schemas.microsoft.com/office/drawing/2014/main" id="{315FC7FE-E8F5-8D46-94E5-F4935426A6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0888" indent="-287338"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54113" indent="-230188"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17663" indent="-230188"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79625" indent="-230188"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36825" indent="-2301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94025" indent="-2301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51225" indent="-2301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08425" indent="-2301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5743219A-1C91-5145-BA65-1ABBBCAF7705}" type="slidenum">
              <a:rPr lang="nl-BE" altLang="nl-BE">
                <a:latin typeface="Arial" panose="020B0604020202020204" pitchFamily="34" charset="0"/>
              </a:rPr>
              <a:pPr eaLnBrk="1" hangingPunct="1">
                <a:spcBef>
                  <a:spcPct val="0"/>
                </a:spcBef>
              </a:pPr>
              <a:t>27</a:t>
            </a:fld>
            <a:endParaRPr lang="nl-BE" altLang="nl-BE">
              <a:latin typeface="Arial" panose="020B0604020202020204" pitchFamily="34" charset="0"/>
            </a:endParaRPr>
          </a:p>
        </p:txBody>
      </p:sp>
    </p:spTree>
    <p:extLst>
      <p:ext uri="{BB962C8B-B14F-4D97-AF65-F5344CB8AC3E}">
        <p14:creationId xmlns:p14="http://schemas.microsoft.com/office/powerpoint/2010/main" val="2369099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Hierin zit heel laagdrempelig alle wetenschappelijke inzichten verwerkt</a:t>
            </a:r>
          </a:p>
        </p:txBody>
      </p:sp>
      <p:sp>
        <p:nvSpPr>
          <p:cNvPr id="4" name="Tijdelijke aanduiding voor dianummer 3"/>
          <p:cNvSpPr>
            <a:spLocks noGrp="1"/>
          </p:cNvSpPr>
          <p:nvPr>
            <p:ph type="sldNum" sz="quarter" idx="5"/>
          </p:nvPr>
        </p:nvSpPr>
        <p:spPr/>
        <p:txBody>
          <a:bodyPr/>
          <a:lstStyle/>
          <a:p>
            <a:fld id="{43825120-945A-4057-B838-CB00ACD3F98B}" type="slidenum">
              <a:rPr lang="nl-BE" smtClean="0"/>
              <a:t>28</a:t>
            </a:fld>
            <a:endParaRPr lang="nl-BE"/>
          </a:p>
        </p:txBody>
      </p:sp>
    </p:spTree>
    <p:extLst>
      <p:ext uri="{BB962C8B-B14F-4D97-AF65-F5344CB8AC3E}">
        <p14:creationId xmlns:p14="http://schemas.microsoft.com/office/powerpoint/2010/main" val="24856744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ginslide">
    <p:spTree>
      <p:nvGrpSpPr>
        <p:cNvPr id="1" name=""/>
        <p:cNvGrpSpPr/>
        <p:nvPr/>
      </p:nvGrpSpPr>
      <p:grpSpPr>
        <a:xfrm>
          <a:off x="0" y="0"/>
          <a:ext cx="0" cy="0"/>
          <a:chOff x="0" y="0"/>
          <a:chExt cx="0" cy="0"/>
        </a:xfrm>
      </p:grpSpPr>
      <p:pic>
        <p:nvPicPr>
          <p:cNvPr id="7" name="Picture 6" descr="01_CV_LOGO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6200" y="609600"/>
            <a:ext cx="3898392" cy="3901440"/>
          </a:xfrm>
          <a:prstGeom prst="rect">
            <a:avLst/>
          </a:prstGeom>
        </p:spPr>
      </p:pic>
    </p:spTree>
    <p:extLst>
      <p:ext uri="{BB962C8B-B14F-4D97-AF65-F5344CB8AC3E}">
        <p14:creationId xmlns:p14="http://schemas.microsoft.com/office/powerpoint/2010/main" val="1781899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Inhoud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BE" dirty="0"/>
              <a:t>Klik om de titel te bewerken</a:t>
            </a:r>
            <a:endParaRPr lang="en-US" dirty="0"/>
          </a:p>
        </p:txBody>
      </p:sp>
      <p:sp>
        <p:nvSpPr>
          <p:cNvPr id="3" name="Content Placeholder 2"/>
          <p:cNvSpPr>
            <a:spLocks noGrp="1"/>
          </p:cNvSpPr>
          <p:nvPr>
            <p:ph idx="1"/>
          </p:nvPr>
        </p:nvSpPr>
        <p:spPr>
          <a:xfrm>
            <a:off x="457200" y="1200151"/>
            <a:ext cx="8229600" cy="2724150"/>
          </a:xfrm>
          <a:prstGeom prst="rect">
            <a:avLst/>
          </a:prstGeom>
        </p:spPr>
        <p:txBody>
          <a:bodyPr/>
          <a:lstStyle>
            <a:lvl1pPr marL="342900" indent="-342900">
              <a:buFont typeface="Arial"/>
              <a:buChar char="•"/>
              <a:defRPr b="0" i="0">
                <a:latin typeface="Trebuchet MS"/>
                <a:cs typeface="Trebuchet MS"/>
              </a:defRPr>
            </a:lvl1pPr>
            <a:lvl2pPr marL="742950" indent="-285750">
              <a:buFont typeface="Arial"/>
              <a:buChar char="•"/>
              <a:defRPr b="0" i="0">
                <a:latin typeface="Trebuchet MS"/>
                <a:cs typeface="Trebuchet MS"/>
              </a:defRPr>
            </a:lvl2pPr>
            <a:lvl3pPr marL="1143000" indent="-228600">
              <a:buFont typeface="Arial"/>
              <a:buChar char="•"/>
              <a:defRPr b="0" i="0">
                <a:latin typeface="Trebuchet MS"/>
                <a:cs typeface="Trebuchet MS"/>
              </a:defRPr>
            </a:lvl3pPr>
            <a:lvl4pPr marL="1600200" indent="-228600">
              <a:buFont typeface="Arial"/>
              <a:buChar char="•"/>
              <a:defRPr b="0" i="0">
                <a:latin typeface="Trebuchet MS"/>
                <a:cs typeface="Trebuchet MS"/>
              </a:defRPr>
            </a:lvl4pPr>
            <a:lvl5pPr marL="2057400" indent="-228600">
              <a:buFont typeface="Arial"/>
              <a:buChar char="•"/>
              <a:defRPr b="0" i="0">
                <a:latin typeface="Trebuchet MS"/>
                <a:cs typeface="Trebuchet MS"/>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5" name="Rectangle 4"/>
          <p:cNvSpPr/>
          <p:nvPr userDrawn="1"/>
        </p:nvSpPr>
        <p:spPr>
          <a:xfrm>
            <a:off x="1955" y="4594225"/>
            <a:ext cx="9191861" cy="638175"/>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01_CV_LOGO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051111"/>
            <a:ext cx="717772" cy="718333"/>
          </a:xfrm>
          <a:prstGeom prst="rect">
            <a:avLst/>
          </a:prstGeom>
        </p:spPr>
      </p:pic>
    </p:spTree>
    <p:extLst>
      <p:ext uri="{BB962C8B-B14F-4D97-AF65-F5344CB8AC3E}">
        <p14:creationId xmlns:p14="http://schemas.microsoft.com/office/powerpoint/2010/main" val="129740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Inhoud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BE" dirty="0"/>
              <a:t>Klik om de titel te bewerken</a:t>
            </a:r>
            <a:endParaRPr lang="en-US" dirty="0"/>
          </a:p>
        </p:txBody>
      </p:sp>
      <p:sp>
        <p:nvSpPr>
          <p:cNvPr id="3" name="Content Placeholder 2"/>
          <p:cNvSpPr>
            <a:spLocks noGrp="1"/>
          </p:cNvSpPr>
          <p:nvPr>
            <p:ph sz="half" idx="1"/>
          </p:nvPr>
        </p:nvSpPr>
        <p:spPr>
          <a:xfrm>
            <a:off x="457200" y="1200151"/>
            <a:ext cx="4038600" cy="2736850"/>
          </a:xfrm>
          <a:prstGeom prst="rect">
            <a:avLst/>
          </a:prstGeom>
        </p:spPr>
        <p:txBody>
          <a:bodyPr/>
          <a:lstStyle>
            <a:lvl1pPr>
              <a:defRPr sz="2800" b="0" i="0">
                <a:latin typeface="Trebuchet MS"/>
                <a:cs typeface="Trebuchet MS"/>
              </a:defRPr>
            </a:lvl1pPr>
            <a:lvl2pPr>
              <a:defRPr sz="2400" b="0" i="0">
                <a:latin typeface="Trebuchet MS"/>
                <a:cs typeface="Trebuchet MS"/>
              </a:defRPr>
            </a:lvl2pPr>
            <a:lvl3pPr>
              <a:defRPr sz="2000" b="0" i="0">
                <a:latin typeface="Trebuchet MS"/>
                <a:cs typeface="Trebuchet MS"/>
              </a:defRPr>
            </a:lvl3pPr>
            <a:lvl4pPr>
              <a:defRPr sz="1800" b="0" i="0">
                <a:latin typeface="Trebuchet MS"/>
                <a:cs typeface="Trebuchet MS"/>
              </a:defRPr>
            </a:lvl4pPr>
            <a:lvl5pPr>
              <a:defRPr sz="1800" b="0" i="0">
                <a:latin typeface="Trebuchet MS"/>
                <a:cs typeface="Trebuchet MS"/>
              </a:defRPr>
            </a:lvl5pPr>
            <a:lvl6pPr>
              <a:defRPr sz="1800"/>
            </a:lvl6pPr>
            <a:lvl7pPr>
              <a:defRPr sz="1800"/>
            </a:lvl7pPr>
            <a:lvl8pPr>
              <a:defRPr sz="1800"/>
            </a:lvl8pPr>
            <a:lvl9pPr>
              <a:defRPr sz="1800"/>
            </a:lvl9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4" name="Content Placeholder 3"/>
          <p:cNvSpPr>
            <a:spLocks noGrp="1"/>
          </p:cNvSpPr>
          <p:nvPr>
            <p:ph sz="half" idx="2"/>
          </p:nvPr>
        </p:nvSpPr>
        <p:spPr>
          <a:xfrm>
            <a:off x="4648200" y="1200150"/>
            <a:ext cx="4038600" cy="2736851"/>
          </a:xfrm>
          <a:prstGeom prst="rect">
            <a:avLst/>
          </a:prstGeom>
        </p:spPr>
        <p:txBody>
          <a:bodyPr/>
          <a:lstStyle>
            <a:lvl1pPr>
              <a:defRPr sz="2800" b="0" i="0">
                <a:latin typeface="Trebuchet MS"/>
                <a:cs typeface="Trebuchet MS"/>
              </a:defRPr>
            </a:lvl1pPr>
            <a:lvl2pPr>
              <a:defRPr sz="2400" b="0" i="0">
                <a:latin typeface="Trebuchet MS"/>
                <a:cs typeface="Trebuchet MS"/>
              </a:defRPr>
            </a:lvl2pPr>
            <a:lvl3pPr>
              <a:defRPr sz="2000" b="0" i="0">
                <a:latin typeface="Trebuchet MS"/>
                <a:cs typeface="Trebuchet MS"/>
              </a:defRPr>
            </a:lvl3pPr>
            <a:lvl4pPr>
              <a:defRPr sz="1800" b="0" i="0">
                <a:latin typeface="Trebuchet MS"/>
                <a:cs typeface="Trebuchet MS"/>
              </a:defRPr>
            </a:lvl4pPr>
            <a:lvl5pPr>
              <a:defRPr sz="1800" b="0" i="0">
                <a:latin typeface="Trebuchet MS"/>
                <a:cs typeface="Trebuchet MS"/>
              </a:defRPr>
            </a:lvl5pPr>
            <a:lvl6pPr>
              <a:defRPr sz="1800"/>
            </a:lvl6pPr>
            <a:lvl7pPr>
              <a:defRPr sz="1800"/>
            </a:lvl7pPr>
            <a:lvl8pPr>
              <a:defRPr sz="1800"/>
            </a:lvl8pPr>
            <a:lvl9pPr>
              <a:defRPr sz="1800"/>
            </a:lvl9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pic>
        <p:nvPicPr>
          <p:cNvPr id="6" name="Picture 5" descr="01_CV_LOGO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051111"/>
            <a:ext cx="717772" cy="718333"/>
          </a:xfrm>
          <a:prstGeom prst="rect">
            <a:avLst/>
          </a:prstGeom>
        </p:spPr>
      </p:pic>
    </p:spTree>
    <p:extLst>
      <p:ext uri="{BB962C8B-B14F-4D97-AF65-F5344CB8AC3E}">
        <p14:creationId xmlns:p14="http://schemas.microsoft.com/office/powerpoint/2010/main" val="1477071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oudslide 3">
    <p:spTree>
      <p:nvGrpSpPr>
        <p:cNvPr id="1" name=""/>
        <p:cNvGrpSpPr/>
        <p:nvPr/>
      </p:nvGrpSpPr>
      <p:grpSpPr>
        <a:xfrm>
          <a:off x="0" y="0"/>
          <a:ext cx="0" cy="0"/>
          <a:chOff x="0" y="0"/>
          <a:chExt cx="0" cy="0"/>
        </a:xfrm>
      </p:grpSpPr>
      <p:sp>
        <p:nvSpPr>
          <p:cNvPr id="12" name="Rectangle 11"/>
          <p:cNvSpPr/>
          <p:nvPr userDrawn="1"/>
        </p:nvSpPr>
        <p:spPr>
          <a:xfrm>
            <a:off x="-4438" y="0"/>
            <a:ext cx="2821885" cy="5152631"/>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01_CV_LOGO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364228"/>
            <a:ext cx="717772" cy="718333"/>
          </a:xfrm>
          <a:prstGeom prst="rect">
            <a:avLst/>
          </a:prstGeom>
        </p:spPr>
      </p:pic>
      <p:sp>
        <p:nvSpPr>
          <p:cNvPr id="18" name="Picture Placeholder 2"/>
          <p:cNvSpPr>
            <a:spLocks noGrp="1"/>
          </p:cNvSpPr>
          <p:nvPr>
            <p:ph type="pic" idx="13"/>
          </p:nvPr>
        </p:nvSpPr>
        <p:spPr>
          <a:xfrm>
            <a:off x="2817446" y="0"/>
            <a:ext cx="6326553" cy="5143500"/>
          </a:xfrm>
          <a:prstGeom prst="rect">
            <a:avLst/>
          </a:pr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itle 1"/>
          <p:cNvSpPr>
            <a:spLocks noGrp="1"/>
          </p:cNvSpPr>
          <p:nvPr>
            <p:ph type="title" hasCustomPrompt="1"/>
          </p:nvPr>
        </p:nvSpPr>
        <p:spPr>
          <a:xfrm>
            <a:off x="457200" y="2009774"/>
            <a:ext cx="1917700" cy="1673225"/>
          </a:xfrm>
        </p:spPr>
        <p:txBody>
          <a:bodyPr anchor="t">
            <a:normAutofit/>
          </a:bodyPr>
          <a:lstStyle>
            <a:lvl1pPr>
              <a:defRPr sz="3000"/>
            </a:lvl1pPr>
          </a:lstStyle>
          <a:p>
            <a:r>
              <a:rPr lang="nl-BE" dirty="0"/>
              <a:t>TEKST</a:t>
            </a:r>
            <a:endParaRPr lang="en-US" dirty="0"/>
          </a:p>
        </p:txBody>
      </p:sp>
      <p:sp>
        <p:nvSpPr>
          <p:cNvPr id="10" name="Text Placeholder 3"/>
          <p:cNvSpPr>
            <a:spLocks noGrp="1"/>
          </p:cNvSpPr>
          <p:nvPr>
            <p:ph type="body" sz="half" idx="2" hasCustomPrompt="1"/>
          </p:nvPr>
        </p:nvSpPr>
        <p:spPr>
          <a:xfrm>
            <a:off x="458788" y="4025899"/>
            <a:ext cx="1916112" cy="856477"/>
          </a:xfrm>
          <a:prstGeom prst="rect">
            <a:avLst/>
          </a:prstGeom>
        </p:spPr>
        <p:txBody>
          <a:bodyPr/>
          <a:lstStyle>
            <a:lvl1pPr marL="0" indent="0">
              <a:buNone/>
              <a:defRPr sz="1400" b="0" i="0" baseline="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a:t>K</a:t>
            </a:r>
            <a:r>
              <a:rPr lang="en-US" dirty="0"/>
              <a:t>l</a:t>
            </a:r>
            <a:r>
              <a:rPr lang="nl-BE" dirty="0"/>
              <a:t>ik om de tekstuele extra uitleg te bewerken</a:t>
            </a:r>
          </a:p>
        </p:txBody>
      </p:sp>
    </p:spTree>
    <p:extLst>
      <p:ext uri="{BB962C8B-B14F-4D97-AF65-F5344CB8AC3E}">
        <p14:creationId xmlns:p14="http://schemas.microsoft.com/office/powerpoint/2010/main" val="779772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oudslide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4788"/>
            <a:ext cx="3008313" cy="2157412"/>
          </a:xfrm>
        </p:spPr>
        <p:txBody>
          <a:bodyPr anchor="t">
            <a:noAutofit/>
          </a:bodyPr>
          <a:lstStyle>
            <a:lvl1pPr algn="l">
              <a:defRPr sz="4000" b="1"/>
            </a:lvl1pPr>
          </a:lstStyle>
          <a:p>
            <a:r>
              <a:rPr lang="nl-BE" dirty="0"/>
              <a:t>Klik om de titel te bewerken</a:t>
            </a:r>
            <a:endParaRPr lang="en-US" dirty="0"/>
          </a:p>
        </p:txBody>
      </p:sp>
      <p:sp>
        <p:nvSpPr>
          <p:cNvPr id="3" name="Content Placeholder 2"/>
          <p:cNvSpPr>
            <a:spLocks noGrp="1"/>
          </p:cNvSpPr>
          <p:nvPr>
            <p:ph idx="1"/>
          </p:nvPr>
        </p:nvSpPr>
        <p:spPr>
          <a:xfrm>
            <a:off x="3575050" y="204788"/>
            <a:ext cx="5111750" cy="4389437"/>
          </a:xfrm>
          <a:prstGeom prst="rect">
            <a:avLst/>
          </a:prstGeom>
        </p:spPr>
        <p:txBody>
          <a:bodyPr/>
          <a:lstStyle>
            <a:lvl1pPr>
              <a:defRPr sz="3200" b="0" i="0">
                <a:latin typeface="Trebuchet MS"/>
                <a:cs typeface="Trebuchet MS"/>
              </a:defRPr>
            </a:lvl1pPr>
            <a:lvl2pPr>
              <a:defRPr sz="2800" b="0" i="0">
                <a:latin typeface="Trebuchet MS"/>
                <a:cs typeface="Trebuchet MS"/>
              </a:defRPr>
            </a:lvl2pPr>
            <a:lvl3pPr>
              <a:defRPr sz="2400" b="0" i="0">
                <a:latin typeface="Trebuchet MS"/>
                <a:cs typeface="Trebuchet MS"/>
              </a:defRPr>
            </a:lvl3pPr>
            <a:lvl4pPr>
              <a:defRPr sz="2000" b="0" i="0">
                <a:latin typeface="Trebuchet MS"/>
                <a:cs typeface="Trebuchet MS"/>
              </a:defRPr>
            </a:lvl4pPr>
            <a:lvl5pPr>
              <a:defRPr sz="2000" b="0" i="0">
                <a:latin typeface="Trebuchet MS"/>
                <a:cs typeface="Trebuchet MS"/>
              </a:defRPr>
            </a:lvl5pPr>
            <a:lvl6pPr>
              <a:defRPr sz="2000"/>
            </a:lvl6pPr>
            <a:lvl7pPr>
              <a:defRPr sz="2000"/>
            </a:lvl7pPr>
            <a:lvl8pPr>
              <a:defRPr sz="2000"/>
            </a:lvl8pPr>
            <a:lvl9pPr>
              <a:defRPr sz="2000"/>
            </a:lvl9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4" name="Text Placeholder 3"/>
          <p:cNvSpPr>
            <a:spLocks noGrp="1"/>
          </p:cNvSpPr>
          <p:nvPr>
            <p:ph type="body" sz="half" idx="2" hasCustomPrompt="1"/>
          </p:nvPr>
        </p:nvSpPr>
        <p:spPr>
          <a:xfrm>
            <a:off x="457200" y="2362200"/>
            <a:ext cx="3008313" cy="2232024"/>
          </a:xfrm>
          <a:prstGeom prst="rect">
            <a:avLst/>
          </a:prstGeom>
        </p:spPr>
        <p:txBody>
          <a:bodyPr anchor="ctr"/>
          <a:lstStyle>
            <a:lvl1pPr marL="0" indent="0">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a:t>Klik om de subtitel te bewerken</a:t>
            </a:r>
          </a:p>
        </p:txBody>
      </p:sp>
      <p:pic>
        <p:nvPicPr>
          <p:cNvPr id="9" name="Picture 8" descr="01_CV_LOGO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051111"/>
            <a:ext cx="717772" cy="718333"/>
          </a:xfrm>
          <a:prstGeom prst="rect">
            <a:avLst/>
          </a:prstGeom>
        </p:spPr>
      </p:pic>
    </p:spTree>
    <p:extLst>
      <p:ext uri="{BB962C8B-B14F-4D97-AF65-F5344CB8AC3E}">
        <p14:creationId xmlns:p14="http://schemas.microsoft.com/office/powerpoint/2010/main" val="1877947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to slide">
    <p:spTree>
      <p:nvGrpSpPr>
        <p:cNvPr id="1" name=""/>
        <p:cNvGrpSpPr/>
        <p:nvPr/>
      </p:nvGrpSpPr>
      <p:grpSpPr>
        <a:xfrm>
          <a:off x="0" y="0"/>
          <a:ext cx="0" cy="0"/>
          <a:chOff x="0" y="0"/>
          <a:chExt cx="0" cy="0"/>
        </a:xfrm>
      </p:grpSpPr>
      <p:sp>
        <p:nvSpPr>
          <p:cNvPr id="10" name="Picture Placeholder 2"/>
          <p:cNvSpPr>
            <a:spLocks noGrp="1"/>
          </p:cNvSpPr>
          <p:nvPr>
            <p:ph type="pic" idx="1"/>
          </p:nvPr>
        </p:nvSpPr>
        <p:spPr>
          <a:xfrm>
            <a:off x="0" y="0"/>
            <a:ext cx="9144000" cy="3829700"/>
          </a:xfrm>
          <a:prstGeom prst="rect">
            <a:avLst/>
          </a:prstGeom>
        </p:spPr>
        <p:txBody>
          <a:bodyPr anchor="b"/>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itel 1"/>
          <p:cNvSpPr>
            <a:spLocks noGrp="1"/>
          </p:cNvSpPr>
          <p:nvPr>
            <p:ph type="title" hasCustomPrompt="1"/>
          </p:nvPr>
        </p:nvSpPr>
        <p:spPr>
          <a:xfrm>
            <a:off x="457200" y="3441700"/>
            <a:ext cx="3695700" cy="388000"/>
          </a:xfrm>
          <a:solidFill>
            <a:srgbClr val="FFFF00"/>
          </a:solidFill>
        </p:spPr>
        <p:txBody>
          <a:bodyPr anchor="ctr" anchorCtr="0">
            <a:normAutofit/>
          </a:bodyPr>
          <a:lstStyle>
            <a:lvl1pPr algn="l">
              <a:defRPr sz="2400">
                <a:latin typeface="GT Pressura Trial Bold"/>
                <a:cs typeface="GT Pressura Trial Bold"/>
              </a:defRPr>
            </a:lvl1pPr>
          </a:lstStyle>
          <a:p>
            <a:r>
              <a:rPr lang="en-US" dirty="0"/>
              <a:t>T</a:t>
            </a:r>
            <a:r>
              <a:rPr lang="nl-NL" dirty="0" err="1"/>
              <a:t>itel</a:t>
            </a:r>
            <a:r>
              <a:rPr lang="nl-NL" dirty="0"/>
              <a:t> foto</a:t>
            </a:r>
            <a:endParaRPr lang="nl-BE" dirty="0"/>
          </a:p>
        </p:txBody>
      </p:sp>
      <p:pic>
        <p:nvPicPr>
          <p:cNvPr id="6" name="Picture 5" descr="01_CV_LOGO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051111"/>
            <a:ext cx="717772" cy="718333"/>
          </a:xfrm>
          <a:prstGeom prst="rect">
            <a:avLst/>
          </a:prstGeom>
        </p:spPr>
      </p:pic>
    </p:spTree>
    <p:extLst>
      <p:ext uri="{BB962C8B-B14F-4D97-AF65-F5344CB8AC3E}">
        <p14:creationId xmlns:p14="http://schemas.microsoft.com/office/powerpoint/2010/main" val="1933018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oto slide">
    <p:spTree>
      <p:nvGrpSpPr>
        <p:cNvPr id="1" name=""/>
        <p:cNvGrpSpPr/>
        <p:nvPr/>
      </p:nvGrpSpPr>
      <p:grpSpPr>
        <a:xfrm>
          <a:off x="0" y="0"/>
          <a:ext cx="0" cy="0"/>
          <a:chOff x="0" y="0"/>
          <a:chExt cx="0" cy="0"/>
        </a:xfrm>
      </p:grpSpPr>
      <p:sp>
        <p:nvSpPr>
          <p:cNvPr id="10" name="Picture Placeholder 2"/>
          <p:cNvSpPr>
            <a:spLocks noGrp="1"/>
          </p:cNvSpPr>
          <p:nvPr>
            <p:ph type="pic" idx="1"/>
          </p:nvPr>
        </p:nvSpPr>
        <p:spPr>
          <a:xfrm>
            <a:off x="0" y="1"/>
            <a:ext cx="9144000" cy="3829700"/>
          </a:xfrm>
          <a:prstGeom prst="rect">
            <a:avLst/>
          </a:prstGeom>
        </p:spPr>
        <p:txBody>
          <a:bodyPr anchor="b"/>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itel 1"/>
          <p:cNvSpPr>
            <a:spLocks noGrp="1"/>
          </p:cNvSpPr>
          <p:nvPr>
            <p:ph type="title" hasCustomPrompt="1"/>
          </p:nvPr>
        </p:nvSpPr>
        <p:spPr>
          <a:xfrm>
            <a:off x="457200" y="3441700"/>
            <a:ext cx="3695700" cy="388000"/>
          </a:xfrm>
          <a:solidFill>
            <a:schemeClr val="accent3">
              <a:lumMod val="50000"/>
            </a:schemeClr>
          </a:solidFill>
        </p:spPr>
        <p:txBody>
          <a:bodyPr anchor="ctr" anchorCtr="0">
            <a:normAutofit/>
          </a:bodyPr>
          <a:lstStyle>
            <a:lvl1pPr algn="l">
              <a:defRPr sz="2400">
                <a:solidFill>
                  <a:schemeClr val="bg1"/>
                </a:solidFill>
                <a:latin typeface="GT Pressura Trial Bold"/>
                <a:cs typeface="GT Pressura Trial Bold"/>
              </a:defRPr>
            </a:lvl1pPr>
          </a:lstStyle>
          <a:p>
            <a:r>
              <a:rPr lang="en-US" dirty="0"/>
              <a:t>T</a:t>
            </a:r>
            <a:r>
              <a:rPr lang="nl-NL" dirty="0" err="1"/>
              <a:t>itel</a:t>
            </a:r>
            <a:r>
              <a:rPr lang="nl-NL" dirty="0"/>
              <a:t> foto</a:t>
            </a:r>
            <a:endParaRPr lang="nl-BE" dirty="0"/>
          </a:p>
        </p:txBody>
      </p:sp>
      <p:pic>
        <p:nvPicPr>
          <p:cNvPr id="5" name="Picture 4" descr="01_CV_LOGO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051111"/>
            <a:ext cx="717772" cy="718333"/>
          </a:xfrm>
          <a:prstGeom prst="rect">
            <a:avLst/>
          </a:prstGeom>
        </p:spPr>
      </p:pic>
    </p:spTree>
    <p:extLst>
      <p:ext uri="{BB962C8B-B14F-4D97-AF65-F5344CB8AC3E}">
        <p14:creationId xmlns:p14="http://schemas.microsoft.com/office/powerpoint/2010/main" val="2257652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Foto slide">
    <p:spTree>
      <p:nvGrpSpPr>
        <p:cNvPr id="1" name=""/>
        <p:cNvGrpSpPr/>
        <p:nvPr/>
      </p:nvGrpSpPr>
      <p:grpSpPr>
        <a:xfrm>
          <a:off x="0" y="0"/>
          <a:ext cx="0" cy="0"/>
          <a:chOff x="0" y="0"/>
          <a:chExt cx="0" cy="0"/>
        </a:xfrm>
      </p:grpSpPr>
      <p:sp>
        <p:nvSpPr>
          <p:cNvPr id="10" name="Picture Placeholder 2"/>
          <p:cNvSpPr>
            <a:spLocks noGrp="1"/>
          </p:cNvSpPr>
          <p:nvPr>
            <p:ph type="pic" idx="1"/>
          </p:nvPr>
        </p:nvSpPr>
        <p:spPr>
          <a:xfrm>
            <a:off x="0" y="0"/>
            <a:ext cx="9144000" cy="3829700"/>
          </a:xfrm>
          <a:prstGeom prst="rect">
            <a:avLst/>
          </a:prstGeom>
        </p:spPr>
        <p:txBody>
          <a:bodyPr anchor="b"/>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itel 1"/>
          <p:cNvSpPr>
            <a:spLocks noGrp="1"/>
          </p:cNvSpPr>
          <p:nvPr>
            <p:ph type="title" hasCustomPrompt="1"/>
          </p:nvPr>
        </p:nvSpPr>
        <p:spPr>
          <a:xfrm>
            <a:off x="457200" y="3441700"/>
            <a:ext cx="3695700" cy="388000"/>
          </a:xfrm>
          <a:solidFill>
            <a:schemeClr val="tx2">
              <a:lumMod val="20000"/>
              <a:lumOff val="80000"/>
            </a:schemeClr>
          </a:solidFill>
        </p:spPr>
        <p:txBody>
          <a:bodyPr anchor="ctr" anchorCtr="0">
            <a:normAutofit/>
          </a:bodyPr>
          <a:lstStyle>
            <a:lvl1pPr algn="l">
              <a:defRPr sz="2400">
                <a:solidFill>
                  <a:schemeClr val="tx1"/>
                </a:solidFill>
                <a:latin typeface="GT Pressura Trial Bold"/>
                <a:cs typeface="GT Pressura Trial Bold"/>
              </a:defRPr>
            </a:lvl1pPr>
          </a:lstStyle>
          <a:p>
            <a:r>
              <a:rPr lang="en-US" dirty="0"/>
              <a:t>T</a:t>
            </a:r>
            <a:r>
              <a:rPr lang="nl-NL" dirty="0" err="1"/>
              <a:t>itel</a:t>
            </a:r>
            <a:r>
              <a:rPr lang="nl-NL" dirty="0"/>
              <a:t> foto</a:t>
            </a:r>
            <a:endParaRPr lang="nl-BE" dirty="0"/>
          </a:p>
        </p:txBody>
      </p:sp>
      <p:pic>
        <p:nvPicPr>
          <p:cNvPr id="5" name="Picture 4" descr="01_CV_LOGO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051111"/>
            <a:ext cx="717772" cy="718333"/>
          </a:xfrm>
          <a:prstGeom prst="rect">
            <a:avLst/>
          </a:prstGeom>
        </p:spPr>
      </p:pic>
    </p:spTree>
    <p:extLst>
      <p:ext uri="{BB962C8B-B14F-4D97-AF65-F5344CB8AC3E}">
        <p14:creationId xmlns:p14="http://schemas.microsoft.com/office/powerpoint/2010/main" val="958232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Foto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3600450"/>
            <a:ext cx="5486400" cy="425450"/>
          </a:xfrm>
        </p:spPr>
        <p:txBody>
          <a:bodyPr anchor="b"/>
          <a:lstStyle>
            <a:lvl1pPr algn="l">
              <a:defRPr sz="2000" b="1" baseline="0"/>
            </a:lvl1pPr>
          </a:lstStyle>
          <a:p>
            <a:r>
              <a:rPr lang="en-US" dirty="0" err="1"/>
              <a:t>Klik</a:t>
            </a:r>
            <a:r>
              <a:rPr lang="en-US" dirty="0"/>
              <a:t> </a:t>
            </a:r>
            <a:r>
              <a:rPr lang="en-US" dirty="0" err="1"/>
              <a:t>om</a:t>
            </a:r>
            <a:r>
              <a:rPr lang="en-US" dirty="0"/>
              <a:t> het </a:t>
            </a:r>
            <a:r>
              <a:rPr lang="en-US" dirty="0" err="1"/>
              <a:t>onderschrift</a:t>
            </a:r>
            <a:r>
              <a:rPr lang="en-US" dirty="0"/>
              <a:t> </a:t>
            </a:r>
            <a:r>
              <a:rPr lang="en-US" dirty="0" err="1"/>
              <a:t>bij</a:t>
            </a:r>
            <a:r>
              <a:rPr lang="en-US" dirty="0"/>
              <a:t> de </a:t>
            </a:r>
            <a:r>
              <a:rPr lang="en-US" dirty="0" err="1"/>
              <a:t>foto</a:t>
            </a:r>
            <a:r>
              <a:rPr lang="en-US" dirty="0"/>
              <a:t> </a:t>
            </a:r>
            <a:r>
              <a:rPr lang="en-US" dirty="0" err="1"/>
              <a:t>te</a:t>
            </a:r>
            <a:r>
              <a:rPr lang="en-US" dirty="0"/>
              <a:t> </a:t>
            </a:r>
            <a:r>
              <a:rPr lang="en-US" dirty="0" err="1"/>
              <a:t>bewerken</a:t>
            </a:r>
            <a:endParaRPr lang="en-US" dirty="0"/>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1792288" y="4025900"/>
            <a:ext cx="5486400" cy="603250"/>
          </a:xfrm>
          <a:prstGeom prst="rect">
            <a:avLst/>
          </a:prstGeom>
        </p:spPr>
        <p:txBody>
          <a:bodyPr/>
          <a:lstStyle>
            <a:lvl1pPr marL="0" indent="0">
              <a:buNone/>
              <a:defRPr sz="1400" b="0" i="0" baseline="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a:t>K</a:t>
            </a:r>
            <a:r>
              <a:rPr lang="en-US" dirty="0"/>
              <a:t>l</a:t>
            </a:r>
            <a:r>
              <a:rPr lang="nl-BE" dirty="0"/>
              <a:t>ik om de tekstuele extra uitleg te bewerken</a:t>
            </a:r>
          </a:p>
        </p:txBody>
      </p:sp>
      <p:pic>
        <p:nvPicPr>
          <p:cNvPr id="9" name="Picture 8" descr="01_CV_LOGO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051111"/>
            <a:ext cx="717772" cy="718333"/>
          </a:xfrm>
          <a:prstGeom prst="rect">
            <a:avLst/>
          </a:prstGeom>
        </p:spPr>
      </p:pic>
    </p:spTree>
    <p:extLst>
      <p:ext uri="{BB962C8B-B14F-4D97-AF65-F5344CB8AC3E}">
        <p14:creationId xmlns:p14="http://schemas.microsoft.com/office/powerpoint/2010/main" val="1645852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167D446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4365"/>
            <a:ext cx="9165272" cy="6113165"/>
          </a:xfrm>
          <a:prstGeom prst="rect">
            <a:avLst/>
          </a:prstGeom>
        </p:spPr>
      </p:pic>
      <p:sp>
        <p:nvSpPr>
          <p:cNvPr id="5" name="TextBox 4"/>
          <p:cNvSpPr txBox="1"/>
          <p:nvPr userDrawn="1"/>
        </p:nvSpPr>
        <p:spPr>
          <a:xfrm>
            <a:off x="4268942" y="3403600"/>
            <a:ext cx="3757458" cy="931024"/>
          </a:xfrm>
          <a:prstGeom prst="rect">
            <a:avLst/>
          </a:prstGeom>
          <a:noFill/>
        </p:spPr>
        <p:txBody>
          <a:bodyPr wrap="square" rtlCol="0">
            <a:spAutoFit/>
          </a:bodyPr>
          <a:lstStyle/>
          <a:p>
            <a:pPr>
              <a:lnSpc>
                <a:spcPct val="90000"/>
              </a:lnSpc>
            </a:pPr>
            <a:r>
              <a:rPr lang="en-US" sz="3000" dirty="0">
                <a:solidFill>
                  <a:srgbClr val="FFFFFF"/>
                </a:solidFill>
                <a:latin typeface="GT Pressura Trial Bold"/>
                <a:cs typeface="GT Pressura Trial Bold"/>
              </a:rPr>
              <a:t>KLOPPEND</a:t>
            </a:r>
            <a:r>
              <a:rPr lang="en-US" sz="3000" baseline="0" dirty="0">
                <a:solidFill>
                  <a:srgbClr val="FFFFFF"/>
                </a:solidFill>
                <a:latin typeface="GT Pressura Trial Bold"/>
                <a:cs typeface="GT Pressura Trial Bold"/>
              </a:rPr>
              <a:t> </a:t>
            </a:r>
            <a:r>
              <a:rPr lang="en-US" sz="3000" dirty="0">
                <a:solidFill>
                  <a:srgbClr val="FFFFFF"/>
                </a:solidFill>
                <a:latin typeface="GT Pressura Trial Bold"/>
                <a:cs typeface="GT Pressura Trial Bold"/>
              </a:rPr>
              <a:t>HART VAN</a:t>
            </a:r>
          </a:p>
          <a:p>
            <a:pPr>
              <a:lnSpc>
                <a:spcPct val="90000"/>
              </a:lnSpc>
            </a:pPr>
            <a:r>
              <a:rPr lang="en-US" sz="3000" dirty="0">
                <a:solidFill>
                  <a:srgbClr val="FFFF00"/>
                </a:solidFill>
                <a:latin typeface="GT Pressura Trial Bold"/>
                <a:cs typeface="GT Pressura Trial Bold"/>
              </a:rPr>
              <a:t>HET</a:t>
            </a:r>
            <a:r>
              <a:rPr lang="en-US" sz="3000" baseline="0" dirty="0">
                <a:solidFill>
                  <a:srgbClr val="FFFF00"/>
                </a:solidFill>
                <a:latin typeface="GT Pressura Trial Bold"/>
                <a:cs typeface="GT Pressura Trial Bold"/>
              </a:rPr>
              <a:t> </a:t>
            </a:r>
            <a:r>
              <a:rPr lang="en-US" sz="3000" dirty="0">
                <a:solidFill>
                  <a:srgbClr val="FFFF00"/>
                </a:solidFill>
                <a:latin typeface="GT Pressura Trial Bold"/>
                <a:cs typeface="GT Pressura Trial Bold"/>
              </a:rPr>
              <a:t>WIELRENNEN</a:t>
            </a:r>
          </a:p>
        </p:txBody>
      </p:sp>
      <p:pic>
        <p:nvPicPr>
          <p:cNvPr id="6" name="Picture 5" descr="01_CV_LOGO_RGB.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3034555"/>
            <a:ext cx="1422400" cy="1423512"/>
          </a:xfrm>
          <a:prstGeom prst="rect">
            <a:avLst/>
          </a:prstGeom>
        </p:spPr>
      </p:pic>
    </p:spTree>
    <p:extLst>
      <p:ext uri="{BB962C8B-B14F-4D97-AF65-F5344CB8AC3E}">
        <p14:creationId xmlns:p14="http://schemas.microsoft.com/office/powerpoint/2010/main" val="3986081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indslide">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ent Placeholder 3"/>
          <p:cNvSpPr>
            <a:spLocks noGrp="1"/>
          </p:cNvSpPr>
          <p:nvPr>
            <p:ph idx="1"/>
          </p:nvPr>
        </p:nvSpPr>
        <p:spPr>
          <a:xfrm>
            <a:off x="457200" y="1803790"/>
            <a:ext cx="8229600" cy="1993509"/>
          </a:xfrm>
          <a:prstGeom prst="rect">
            <a:avLst/>
          </a:prstGeom>
        </p:spPr>
        <p:txBody>
          <a:bodyPr>
            <a:normAutofit/>
          </a:bodyPr>
          <a:lstStyle/>
          <a:p>
            <a:pPr marL="0" indent="0" algn="ctr">
              <a:lnSpc>
                <a:spcPct val="70000"/>
              </a:lnSpc>
              <a:buNone/>
            </a:pPr>
            <a:r>
              <a:rPr lang="nl-BE" sz="4800" dirty="0">
                <a:latin typeface="GT Pressura Trial Bold"/>
                <a:cs typeface="GT Pressura Trial Bold"/>
              </a:rPr>
              <a:t>HARTELIJK</a:t>
            </a:r>
            <a:br>
              <a:rPr lang="nl-BE" sz="4800" dirty="0">
                <a:latin typeface="GT Pressura Trial Bold"/>
                <a:cs typeface="GT Pressura Trial Bold"/>
              </a:rPr>
            </a:br>
            <a:r>
              <a:rPr lang="nl-BE" sz="4800" dirty="0">
                <a:latin typeface="GT Pressura Trial Bold"/>
                <a:cs typeface="GT Pressura Trial Bold"/>
              </a:rPr>
              <a:t>DANK.</a:t>
            </a:r>
            <a:endParaRPr lang="en-US" sz="4800" dirty="0">
              <a:latin typeface="GT Pressura Trial Bold"/>
              <a:cs typeface="GT Pressura Trial Bold"/>
            </a:endParaRPr>
          </a:p>
        </p:txBody>
      </p:sp>
      <p:sp>
        <p:nvSpPr>
          <p:cNvPr id="2" name="TextBox 1"/>
          <p:cNvSpPr txBox="1"/>
          <p:nvPr userDrawn="1"/>
        </p:nvSpPr>
        <p:spPr>
          <a:xfrm>
            <a:off x="1320800" y="3962211"/>
            <a:ext cx="1454244" cy="877163"/>
          </a:xfrm>
          <a:prstGeom prst="rect">
            <a:avLst/>
          </a:prstGeom>
          <a:noFill/>
        </p:spPr>
        <p:txBody>
          <a:bodyPr wrap="none" rtlCol="0">
            <a:spAutoFit/>
          </a:bodyPr>
          <a:lstStyle/>
          <a:p>
            <a:r>
              <a:rPr lang="en-US" sz="1700" dirty="0">
                <a:latin typeface="GT Pressura Trial Bold"/>
                <a:cs typeface="GT Pressura Trial Bold"/>
              </a:rPr>
              <a:t>KLOPPEND</a:t>
            </a:r>
          </a:p>
          <a:p>
            <a:r>
              <a:rPr lang="en-US" sz="1700" dirty="0">
                <a:latin typeface="GT Pressura Trial Bold"/>
                <a:cs typeface="GT Pressura Trial Bold"/>
              </a:rPr>
              <a:t>HART VAN HET</a:t>
            </a:r>
          </a:p>
          <a:p>
            <a:r>
              <a:rPr lang="en-US" sz="1700" dirty="0">
                <a:latin typeface="GT Pressura Trial Bold"/>
                <a:cs typeface="GT Pressura Trial Bold"/>
              </a:rPr>
              <a:t>WIELRENNEN</a:t>
            </a:r>
          </a:p>
        </p:txBody>
      </p:sp>
      <p:pic>
        <p:nvPicPr>
          <p:cNvPr id="7" name="Picture 6" descr="01_CV_LOGO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051111"/>
            <a:ext cx="717772" cy="718333"/>
          </a:xfrm>
          <a:prstGeom prst="rect">
            <a:avLst/>
          </a:prstGeom>
        </p:spPr>
      </p:pic>
    </p:spTree>
    <p:extLst>
      <p:ext uri="{BB962C8B-B14F-4D97-AF65-F5344CB8AC3E}">
        <p14:creationId xmlns:p14="http://schemas.microsoft.com/office/powerpoint/2010/main" val="2753067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7" name="Content Placeholder 3"/>
          <p:cNvSpPr>
            <a:spLocks noGrp="1"/>
          </p:cNvSpPr>
          <p:nvPr>
            <p:ph idx="1" hasCustomPrompt="1"/>
          </p:nvPr>
        </p:nvSpPr>
        <p:spPr>
          <a:xfrm>
            <a:off x="2413000" y="1853522"/>
            <a:ext cx="4318000" cy="1765978"/>
          </a:xfrm>
          <a:prstGeom prst="rect">
            <a:avLst/>
          </a:prstGeom>
        </p:spPr>
        <p:txBody>
          <a:bodyPr>
            <a:normAutofit/>
          </a:bodyPr>
          <a:lstStyle/>
          <a:p>
            <a:pPr marL="0" indent="0" algn="ctr">
              <a:lnSpc>
                <a:spcPct val="70000"/>
              </a:lnSpc>
              <a:buNone/>
            </a:pPr>
            <a:r>
              <a:rPr lang="en-US" sz="5000" dirty="0">
                <a:latin typeface="GT Pressura Trial Bold"/>
                <a:cs typeface="GT Pressura Trial Bold"/>
              </a:rPr>
              <a:t>TITEL</a:t>
            </a:r>
            <a:br>
              <a:rPr lang="en-US" sz="5000" dirty="0">
                <a:latin typeface="GT Pressura Trial Bold"/>
                <a:cs typeface="GT Pressura Trial Bold"/>
              </a:rPr>
            </a:br>
            <a:r>
              <a:rPr lang="en-US" sz="5000" dirty="0">
                <a:latin typeface="GT Pressura Trial Bold"/>
                <a:cs typeface="GT Pressura Trial Bold"/>
              </a:rPr>
              <a:t>SLIDE</a:t>
            </a:r>
            <a:br>
              <a:rPr lang="en-US" sz="5000" dirty="0">
                <a:latin typeface="GT Pressura Trial Bold"/>
                <a:cs typeface="GT Pressura Trial Bold"/>
              </a:rPr>
            </a:br>
            <a:r>
              <a:rPr lang="en-US" sz="5000" dirty="0">
                <a:latin typeface="GT Pressura Trial Bold"/>
                <a:cs typeface="GT Pressura Trial Bold"/>
              </a:rPr>
              <a:t>3-LINE</a:t>
            </a:r>
          </a:p>
        </p:txBody>
      </p:sp>
      <p:pic>
        <p:nvPicPr>
          <p:cNvPr id="4" name="Picture 3" descr="01_CV_LOGO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051111"/>
            <a:ext cx="717772" cy="718333"/>
          </a:xfrm>
          <a:prstGeom prst="rect">
            <a:avLst/>
          </a:prstGeom>
        </p:spPr>
      </p:pic>
    </p:spTree>
    <p:extLst>
      <p:ext uri="{BB962C8B-B14F-4D97-AF65-F5344CB8AC3E}">
        <p14:creationId xmlns:p14="http://schemas.microsoft.com/office/powerpoint/2010/main" val="667747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Eindslide">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ent Placeholder 3"/>
          <p:cNvSpPr>
            <a:spLocks noGrp="1"/>
          </p:cNvSpPr>
          <p:nvPr>
            <p:ph idx="1"/>
          </p:nvPr>
        </p:nvSpPr>
        <p:spPr>
          <a:xfrm>
            <a:off x="457200" y="1803790"/>
            <a:ext cx="8229600" cy="1993509"/>
          </a:xfrm>
          <a:prstGeom prst="rect">
            <a:avLst/>
          </a:prstGeom>
        </p:spPr>
        <p:txBody>
          <a:bodyPr>
            <a:normAutofit/>
          </a:bodyPr>
          <a:lstStyle>
            <a:lvl1pPr>
              <a:defRPr>
                <a:solidFill>
                  <a:schemeClr val="bg1"/>
                </a:solidFill>
              </a:defRPr>
            </a:lvl1pPr>
          </a:lstStyle>
          <a:p>
            <a:pPr marL="0" indent="0" algn="ctr">
              <a:lnSpc>
                <a:spcPct val="70000"/>
              </a:lnSpc>
              <a:buNone/>
            </a:pPr>
            <a:r>
              <a:rPr lang="nl-BE" sz="4800" dirty="0">
                <a:latin typeface="GT Pressura Trial Bold"/>
                <a:cs typeface="GT Pressura Trial Bold"/>
              </a:rPr>
              <a:t>HARTELIJK</a:t>
            </a:r>
            <a:br>
              <a:rPr lang="nl-BE" sz="4800" dirty="0">
                <a:latin typeface="GT Pressura Trial Bold"/>
                <a:cs typeface="GT Pressura Trial Bold"/>
              </a:rPr>
            </a:br>
            <a:r>
              <a:rPr lang="nl-BE" sz="4800" dirty="0">
                <a:latin typeface="GT Pressura Trial Bold"/>
                <a:cs typeface="GT Pressura Trial Bold"/>
              </a:rPr>
              <a:t>DANK.</a:t>
            </a:r>
            <a:endParaRPr lang="en-US" sz="4800" dirty="0">
              <a:latin typeface="GT Pressura Trial Bold"/>
              <a:cs typeface="GT Pressura Trial Bold"/>
            </a:endParaRPr>
          </a:p>
        </p:txBody>
      </p:sp>
      <p:sp>
        <p:nvSpPr>
          <p:cNvPr id="2" name="TextBox 1"/>
          <p:cNvSpPr txBox="1"/>
          <p:nvPr userDrawn="1"/>
        </p:nvSpPr>
        <p:spPr>
          <a:xfrm>
            <a:off x="1320800" y="3962211"/>
            <a:ext cx="1454244" cy="877163"/>
          </a:xfrm>
          <a:prstGeom prst="rect">
            <a:avLst/>
          </a:prstGeom>
          <a:noFill/>
        </p:spPr>
        <p:txBody>
          <a:bodyPr wrap="none" rtlCol="0">
            <a:spAutoFit/>
          </a:bodyPr>
          <a:lstStyle/>
          <a:p>
            <a:r>
              <a:rPr lang="en-US" sz="1700" dirty="0">
                <a:solidFill>
                  <a:srgbClr val="FFFFFF"/>
                </a:solidFill>
                <a:latin typeface="GT Pressura Trial Bold"/>
                <a:cs typeface="GT Pressura Trial Bold"/>
              </a:rPr>
              <a:t>KLOPPEND</a:t>
            </a:r>
          </a:p>
          <a:p>
            <a:r>
              <a:rPr lang="en-US" sz="1700" dirty="0">
                <a:solidFill>
                  <a:srgbClr val="FFFFFF"/>
                </a:solidFill>
                <a:latin typeface="GT Pressura Trial Bold"/>
                <a:cs typeface="GT Pressura Trial Bold"/>
              </a:rPr>
              <a:t>HART VAN HET</a:t>
            </a:r>
          </a:p>
          <a:p>
            <a:r>
              <a:rPr lang="en-US" sz="1700" dirty="0">
                <a:solidFill>
                  <a:srgbClr val="FFFF00"/>
                </a:solidFill>
                <a:latin typeface="GT Pressura Trial Bold"/>
                <a:cs typeface="GT Pressura Trial Bold"/>
              </a:rPr>
              <a:t>WIELRENNEN</a:t>
            </a:r>
          </a:p>
        </p:txBody>
      </p:sp>
      <p:pic>
        <p:nvPicPr>
          <p:cNvPr id="7" name="Picture 6" descr="01_CV_LOGO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051111"/>
            <a:ext cx="717772" cy="718333"/>
          </a:xfrm>
          <a:prstGeom prst="rect">
            <a:avLst/>
          </a:prstGeom>
        </p:spPr>
      </p:pic>
    </p:spTree>
    <p:extLst>
      <p:ext uri="{BB962C8B-B14F-4D97-AF65-F5344CB8AC3E}">
        <p14:creationId xmlns:p14="http://schemas.microsoft.com/office/powerpoint/2010/main" val="4061914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MEDIA">
    <p:spTree>
      <p:nvGrpSpPr>
        <p:cNvPr id="1" name=""/>
        <p:cNvGrpSpPr/>
        <p:nvPr/>
      </p:nvGrpSpPr>
      <p:grpSpPr>
        <a:xfrm>
          <a:off x="0" y="0"/>
          <a:ext cx="0" cy="0"/>
          <a:chOff x="0" y="0"/>
          <a:chExt cx="0" cy="0"/>
        </a:xfrm>
      </p:grpSpPr>
      <p:sp>
        <p:nvSpPr>
          <p:cNvPr id="9" name="Tijdelijke aanduiding voor media 8">
            <a:extLst>
              <a:ext uri="{FF2B5EF4-FFF2-40B4-BE49-F238E27FC236}">
                <a16:creationId xmlns:a16="http://schemas.microsoft.com/office/drawing/2014/main" id="{2F19B52A-1A74-2B4D-AF88-8A1CA8EEBF44}"/>
              </a:ext>
            </a:extLst>
          </p:cNvPr>
          <p:cNvSpPr>
            <a:spLocks noGrp="1"/>
          </p:cNvSpPr>
          <p:nvPr>
            <p:ph type="media" sz="quarter" idx="10"/>
          </p:nvPr>
        </p:nvSpPr>
        <p:spPr>
          <a:xfrm>
            <a:off x="604839" y="372666"/>
            <a:ext cx="7880350" cy="4538663"/>
          </a:xfrm>
          <a:prstGeom prst="rect">
            <a:avLst/>
          </a:prstGeom>
        </p:spPr>
        <p:txBody>
          <a:bodyPr lIns="68580" tIns="34290" rIns="68580" bIns="34290"/>
          <a:lstStyle/>
          <a:p>
            <a:r>
              <a:rPr lang="nl-NL"/>
              <a:t>Klik op het pictogram als u media wilt toevoegen</a:t>
            </a:r>
            <a:endParaRPr lang="nl-BE"/>
          </a:p>
        </p:txBody>
      </p:sp>
      <p:pic>
        <p:nvPicPr>
          <p:cNvPr id="7" name="Afbeelding 6">
            <a:extLst>
              <a:ext uri="{FF2B5EF4-FFF2-40B4-BE49-F238E27FC236}">
                <a16:creationId xmlns:a16="http://schemas.microsoft.com/office/drawing/2014/main" id="{4D11C8EA-9165-3849-9BDC-4AC78A9BD87F}"/>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764566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EKST">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595CA53D-BAE3-C047-9A00-F5743D2D66AB}"/>
              </a:ext>
            </a:extLst>
          </p:cNvPr>
          <p:cNvPicPr>
            <a:picLocks noChangeAspect="1"/>
          </p:cNvPicPr>
          <p:nvPr/>
        </p:nvPicPr>
        <p:blipFill>
          <a:blip r:embed="rId2"/>
          <a:stretch>
            <a:fillRect/>
          </a:stretch>
        </p:blipFill>
        <p:spPr>
          <a:xfrm>
            <a:off x="0" y="0"/>
            <a:ext cx="9144000" cy="5143500"/>
          </a:xfrm>
          <a:prstGeom prst="rect">
            <a:avLst/>
          </a:prstGeom>
        </p:spPr>
      </p:pic>
      <p:sp>
        <p:nvSpPr>
          <p:cNvPr id="12" name="Title 1">
            <a:extLst>
              <a:ext uri="{FF2B5EF4-FFF2-40B4-BE49-F238E27FC236}">
                <a16:creationId xmlns:a16="http://schemas.microsoft.com/office/drawing/2014/main" id="{6A21C9BB-3EC8-014D-8B1D-7054FBF8327B}"/>
              </a:ext>
            </a:extLst>
          </p:cNvPr>
          <p:cNvSpPr>
            <a:spLocks noGrp="1"/>
          </p:cNvSpPr>
          <p:nvPr>
            <p:ph type="title" hasCustomPrompt="1"/>
          </p:nvPr>
        </p:nvSpPr>
        <p:spPr>
          <a:xfrm>
            <a:off x="623888" y="201706"/>
            <a:ext cx="7886700" cy="534521"/>
          </a:xfrm>
        </p:spPr>
        <p:txBody>
          <a:bodyPr anchor="b">
            <a:normAutofit/>
          </a:bodyPr>
          <a:lstStyle>
            <a:lvl1pPr>
              <a:defRPr sz="3300" b="0" i="0">
                <a:solidFill>
                  <a:schemeClr val="bg1"/>
                </a:solidFill>
                <a:latin typeface="Refrigerator Deluxe" panose="020B0506020202050203" pitchFamily="34" charset="77"/>
              </a:defRPr>
            </a:lvl1pPr>
          </a:lstStyle>
          <a:p>
            <a:r>
              <a:rPr lang="nl-NL" dirty="0"/>
              <a:t>Titel/tussentitel</a:t>
            </a:r>
            <a:endParaRPr lang="en-US" dirty="0"/>
          </a:p>
        </p:txBody>
      </p:sp>
      <p:sp>
        <p:nvSpPr>
          <p:cNvPr id="3" name="Tijdelijke aanduiding voor inhoud 2">
            <a:extLst>
              <a:ext uri="{FF2B5EF4-FFF2-40B4-BE49-F238E27FC236}">
                <a16:creationId xmlns:a16="http://schemas.microsoft.com/office/drawing/2014/main" id="{297FCB6B-E80A-1A44-A6FF-24CBF260BD4B}"/>
              </a:ext>
            </a:extLst>
          </p:cNvPr>
          <p:cNvSpPr>
            <a:spLocks noGrp="1"/>
          </p:cNvSpPr>
          <p:nvPr>
            <p:ph sz="quarter" idx="11"/>
          </p:nvPr>
        </p:nvSpPr>
        <p:spPr>
          <a:xfrm>
            <a:off x="623888" y="1028700"/>
            <a:ext cx="7886700" cy="3248025"/>
          </a:xfrm>
          <a:prstGeom prst="rect">
            <a:avLst/>
          </a:prstGeom>
        </p:spPr>
        <p:txBody>
          <a:bodyPr lIns="68580" tIns="34290" rIns="68580" bIns="34290"/>
          <a:lstStyle>
            <a:lvl1pPr marL="0" indent="0">
              <a:buNone/>
              <a:defRPr b="0" i="0">
                <a:latin typeface="Lato Light" panose="020F0302020204030203"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2923865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oudstafel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p>
        </p:txBody>
      </p:sp>
      <p:sp>
        <p:nvSpPr>
          <p:cNvPr id="8" name="Title 1"/>
          <p:cNvSpPr>
            <a:spLocks noGrp="1"/>
          </p:cNvSpPr>
          <p:nvPr>
            <p:ph type="title" hasCustomPrompt="1"/>
          </p:nvPr>
        </p:nvSpPr>
        <p:spPr>
          <a:xfrm>
            <a:off x="482600" y="206375"/>
            <a:ext cx="8229600" cy="857250"/>
          </a:xfrm>
        </p:spPr>
        <p:txBody>
          <a:bodyPr/>
          <a:lstStyle/>
          <a:p>
            <a:r>
              <a:rPr lang="nl-BE" dirty="0"/>
              <a:t>Inhoud</a:t>
            </a:r>
            <a:endParaRPr lang="en-US" dirty="0"/>
          </a:p>
        </p:txBody>
      </p:sp>
      <p:sp>
        <p:nvSpPr>
          <p:cNvPr id="14" name="Content Placeholder 2"/>
          <p:cNvSpPr>
            <a:spLocks noGrp="1"/>
          </p:cNvSpPr>
          <p:nvPr>
            <p:ph idx="1"/>
          </p:nvPr>
        </p:nvSpPr>
        <p:spPr>
          <a:xfrm>
            <a:off x="482600" y="1200151"/>
            <a:ext cx="6680200" cy="2660650"/>
          </a:xfrm>
          <a:prstGeom prst="rect">
            <a:avLst/>
          </a:prstGeom>
        </p:spPr>
        <p:txBody>
          <a:bodyPr/>
          <a:lstStyle>
            <a:lvl1pPr marL="514350" indent="-514350">
              <a:buFont typeface="+mj-lt"/>
              <a:buAutoNum type="arabicPeriod"/>
              <a:defRPr sz="2800" b="0" i="0">
                <a:latin typeface="Trebuchet MS"/>
                <a:cs typeface="Trebuchet MS"/>
              </a:defRPr>
            </a:lvl1pPr>
            <a:lvl2pPr marL="742950" indent="-285750">
              <a:buFont typeface="Arial"/>
              <a:buChar char="•"/>
              <a:defRPr b="0" i="0">
                <a:latin typeface="Trebuchet MS"/>
                <a:cs typeface="Trebuchet MS"/>
              </a:defRPr>
            </a:lvl2pPr>
            <a:lvl3pPr marL="1143000" indent="-228600">
              <a:buFont typeface="Arial"/>
              <a:buChar char="•"/>
              <a:defRPr b="0" i="0">
                <a:latin typeface="Trebuchet MS"/>
                <a:cs typeface="Trebuchet MS"/>
              </a:defRPr>
            </a:lvl3pPr>
            <a:lvl4pPr marL="1600200" indent="-228600">
              <a:buFont typeface="Arial"/>
              <a:buChar char="•"/>
              <a:defRPr b="0" i="0">
                <a:latin typeface="Trebuchet MS"/>
                <a:cs typeface="Trebuchet MS"/>
              </a:defRPr>
            </a:lvl4pPr>
            <a:lvl5pPr marL="2057400" indent="-228600">
              <a:buFont typeface="Arial"/>
              <a:buChar char="•"/>
              <a:defRPr b="0" i="0">
                <a:latin typeface="Trebuchet MS"/>
                <a:cs typeface="Trebuchet MS"/>
              </a:defRPr>
            </a:lvl5pPr>
          </a:lstStyle>
          <a:p>
            <a:pPr lvl="0"/>
            <a:r>
              <a:rPr lang="nl-BE" dirty="0"/>
              <a:t>Click to edit Master text styles</a:t>
            </a:r>
          </a:p>
          <a:p>
            <a:pPr lvl="0"/>
            <a:endParaRPr lang="nl-BE" dirty="0"/>
          </a:p>
          <a:p>
            <a:pPr lvl="0"/>
            <a:endParaRPr lang="nl-BE" dirty="0"/>
          </a:p>
          <a:p>
            <a:pPr lvl="0"/>
            <a:endParaRPr lang="nl-BE" dirty="0"/>
          </a:p>
          <a:p>
            <a:pPr lvl="0"/>
            <a:endParaRPr lang="nl-BE" dirty="0"/>
          </a:p>
          <a:p>
            <a:pPr lvl="0"/>
            <a:endParaRPr lang="nl-BE" dirty="0"/>
          </a:p>
        </p:txBody>
      </p:sp>
      <p:sp>
        <p:nvSpPr>
          <p:cNvPr id="15" name="Content Placeholder 2"/>
          <p:cNvSpPr>
            <a:spLocks noGrp="1"/>
          </p:cNvSpPr>
          <p:nvPr>
            <p:ph idx="13"/>
          </p:nvPr>
        </p:nvSpPr>
        <p:spPr>
          <a:xfrm>
            <a:off x="7721600" y="1214458"/>
            <a:ext cx="990600" cy="2646343"/>
          </a:xfrm>
          <a:prstGeom prst="rect">
            <a:avLst/>
          </a:prstGeom>
        </p:spPr>
        <p:txBody>
          <a:bodyPr/>
          <a:lstStyle>
            <a:lvl1pPr marL="0" indent="0">
              <a:buFont typeface="+mj-lt"/>
              <a:buNone/>
              <a:defRPr sz="2800" b="0" i="0">
                <a:latin typeface="Trebuchet MS"/>
                <a:cs typeface="Trebuchet MS"/>
              </a:defRPr>
            </a:lvl1pPr>
            <a:lvl2pPr marL="742950" indent="-285750">
              <a:buFont typeface="Arial"/>
              <a:buChar char="•"/>
              <a:defRPr b="0" i="0">
                <a:latin typeface="Trebuchet MS"/>
                <a:cs typeface="Trebuchet MS"/>
              </a:defRPr>
            </a:lvl2pPr>
            <a:lvl3pPr marL="1143000" indent="-228600">
              <a:buFont typeface="Arial"/>
              <a:buChar char="•"/>
              <a:defRPr b="0" i="0">
                <a:latin typeface="Trebuchet MS"/>
                <a:cs typeface="Trebuchet MS"/>
              </a:defRPr>
            </a:lvl3pPr>
            <a:lvl4pPr marL="1600200" indent="-228600">
              <a:buFont typeface="Arial"/>
              <a:buChar char="•"/>
              <a:defRPr b="0" i="0">
                <a:latin typeface="Trebuchet MS"/>
                <a:cs typeface="Trebuchet MS"/>
              </a:defRPr>
            </a:lvl4pPr>
            <a:lvl5pPr marL="2057400" indent="-228600">
              <a:buFont typeface="Arial"/>
              <a:buChar char="•"/>
              <a:defRPr b="0" i="0">
                <a:latin typeface="Trebuchet MS"/>
                <a:cs typeface="Trebuchet MS"/>
              </a:defRPr>
            </a:lvl5pPr>
          </a:lstStyle>
          <a:p>
            <a:pPr lvl="0"/>
            <a:endParaRPr lang="nl-BE" dirty="0"/>
          </a:p>
          <a:p>
            <a:pPr lvl="0"/>
            <a:endParaRPr lang="nl-BE" dirty="0"/>
          </a:p>
          <a:p>
            <a:pPr lvl="0"/>
            <a:endParaRPr lang="nl-BE" dirty="0"/>
          </a:p>
          <a:p>
            <a:pPr lvl="0"/>
            <a:endParaRPr lang="nl-BE" dirty="0"/>
          </a:p>
          <a:p>
            <a:pPr lvl="0"/>
            <a:endParaRPr lang="nl-BE" dirty="0"/>
          </a:p>
        </p:txBody>
      </p:sp>
      <p:pic>
        <p:nvPicPr>
          <p:cNvPr id="7" name="Picture 6" descr="01_CV_LOGO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051111"/>
            <a:ext cx="717772" cy="718333"/>
          </a:xfrm>
          <a:prstGeom prst="rect">
            <a:avLst/>
          </a:prstGeom>
        </p:spPr>
      </p:pic>
    </p:spTree>
    <p:extLst>
      <p:ext uri="{BB962C8B-B14F-4D97-AF65-F5344CB8AC3E}">
        <p14:creationId xmlns:p14="http://schemas.microsoft.com/office/powerpoint/2010/main" val="931207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titel Slide Blauw">
    <p:spTree>
      <p:nvGrpSpPr>
        <p:cNvPr id="1" name=""/>
        <p:cNvGrpSpPr/>
        <p:nvPr/>
      </p:nvGrpSpPr>
      <p:grpSpPr>
        <a:xfrm>
          <a:off x="0" y="0"/>
          <a:ext cx="0" cy="0"/>
          <a:chOff x="0" y="0"/>
          <a:chExt cx="0" cy="0"/>
        </a:xfrm>
      </p:grpSpPr>
      <p:sp>
        <p:nvSpPr>
          <p:cNvPr id="6" name="Rectangle 5"/>
          <p:cNvSpPr/>
          <p:nvPr userDrawn="1"/>
        </p:nvSpPr>
        <p:spPr>
          <a:xfrm>
            <a:off x="1955" y="0"/>
            <a:ext cx="9191861" cy="4444472"/>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title" hasCustomPrompt="1"/>
          </p:nvPr>
        </p:nvSpPr>
        <p:spPr>
          <a:xfrm>
            <a:off x="482600" y="1882775"/>
            <a:ext cx="8229600" cy="857250"/>
          </a:xfrm>
        </p:spPr>
        <p:txBody>
          <a:bodyPr/>
          <a:lstStyle>
            <a:lvl1pPr algn="ctr">
              <a:defRPr>
                <a:solidFill>
                  <a:schemeClr val="tx1"/>
                </a:solidFill>
              </a:defRPr>
            </a:lvl1pPr>
          </a:lstStyle>
          <a:p>
            <a:r>
              <a:rPr lang="nl-BE" dirty="0"/>
              <a:t>Titel</a:t>
            </a:r>
            <a:endParaRPr lang="en-US" dirty="0"/>
          </a:p>
        </p:txBody>
      </p:sp>
      <p:sp>
        <p:nvSpPr>
          <p:cNvPr id="15" name="Text Placeholder 3"/>
          <p:cNvSpPr>
            <a:spLocks noGrp="1"/>
          </p:cNvSpPr>
          <p:nvPr>
            <p:ph type="body" sz="half" idx="2" hasCustomPrompt="1"/>
          </p:nvPr>
        </p:nvSpPr>
        <p:spPr>
          <a:xfrm>
            <a:off x="1792288" y="3213100"/>
            <a:ext cx="5486400" cy="603250"/>
          </a:xfrm>
          <a:prstGeom prst="rect">
            <a:avLst/>
          </a:prstGeom>
        </p:spPr>
        <p:txBody>
          <a:bodyPr/>
          <a:lstStyle>
            <a:lvl1pPr marL="0" indent="0" algn="ctr">
              <a:buNone/>
              <a:defRPr sz="1400" b="0" i="0" baseline="0">
                <a:solidFill>
                  <a:srgbClr val="000000"/>
                </a:solidFill>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a:t>Subtitel</a:t>
            </a:r>
          </a:p>
        </p:txBody>
      </p:sp>
      <p:pic>
        <p:nvPicPr>
          <p:cNvPr id="7" name="Picture 6" descr="01_CV_LOGO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051111"/>
            <a:ext cx="717772" cy="718333"/>
          </a:xfrm>
          <a:prstGeom prst="rect">
            <a:avLst/>
          </a:prstGeom>
        </p:spPr>
      </p:pic>
    </p:spTree>
    <p:extLst>
      <p:ext uri="{BB962C8B-B14F-4D97-AF65-F5344CB8AC3E}">
        <p14:creationId xmlns:p14="http://schemas.microsoft.com/office/powerpoint/2010/main" val="387445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titel Slide Zwart">
    <p:spTree>
      <p:nvGrpSpPr>
        <p:cNvPr id="1" name=""/>
        <p:cNvGrpSpPr/>
        <p:nvPr/>
      </p:nvGrpSpPr>
      <p:grpSpPr>
        <a:xfrm>
          <a:off x="0" y="0"/>
          <a:ext cx="0" cy="0"/>
          <a:chOff x="0" y="0"/>
          <a:chExt cx="0" cy="0"/>
        </a:xfrm>
      </p:grpSpPr>
      <p:sp>
        <p:nvSpPr>
          <p:cNvPr id="6" name="Rectangle 5"/>
          <p:cNvSpPr/>
          <p:nvPr userDrawn="1"/>
        </p:nvSpPr>
        <p:spPr>
          <a:xfrm>
            <a:off x="1955" y="0"/>
            <a:ext cx="9191861" cy="444447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title" hasCustomPrompt="1"/>
          </p:nvPr>
        </p:nvSpPr>
        <p:spPr>
          <a:xfrm>
            <a:off x="482600" y="1882775"/>
            <a:ext cx="8229600" cy="857250"/>
          </a:xfrm>
        </p:spPr>
        <p:txBody>
          <a:bodyPr/>
          <a:lstStyle>
            <a:lvl1pPr algn="ctr">
              <a:defRPr>
                <a:solidFill>
                  <a:srgbClr val="FFFFFF"/>
                </a:solidFill>
              </a:defRPr>
            </a:lvl1pPr>
          </a:lstStyle>
          <a:p>
            <a:r>
              <a:rPr lang="nl-BE" dirty="0"/>
              <a:t>Titel</a:t>
            </a:r>
            <a:endParaRPr lang="en-US" dirty="0"/>
          </a:p>
        </p:txBody>
      </p:sp>
      <p:sp>
        <p:nvSpPr>
          <p:cNvPr id="15" name="Text Placeholder 3"/>
          <p:cNvSpPr>
            <a:spLocks noGrp="1"/>
          </p:cNvSpPr>
          <p:nvPr>
            <p:ph type="body" sz="half" idx="2" hasCustomPrompt="1"/>
          </p:nvPr>
        </p:nvSpPr>
        <p:spPr>
          <a:xfrm>
            <a:off x="1792288" y="3213100"/>
            <a:ext cx="5486400" cy="603250"/>
          </a:xfrm>
          <a:prstGeom prst="rect">
            <a:avLst/>
          </a:prstGeom>
        </p:spPr>
        <p:txBody>
          <a:bodyPr/>
          <a:lstStyle>
            <a:lvl1pPr marL="0" indent="0" algn="ctr">
              <a:buNone/>
              <a:defRPr sz="1400" b="0" i="0" baseline="0">
                <a:solidFill>
                  <a:srgbClr val="FFFFFF"/>
                </a:solidFill>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a:t>Subtitel</a:t>
            </a:r>
          </a:p>
        </p:txBody>
      </p:sp>
      <p:pic>
        <p:nvPicPr>
          <p:cNvPr id="7" name="Picture 6" descr="01_CV_LOGO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051111"/>
            <a:ext cx="717772" cy="718333"/>
          </a:xfrm>
          <a:prstGeom prst="rect">
            <a:avLst/>
          </a:prstGeom>
        </p:spPr>
      </p:pic>
    </p:spTree>
    <p:extLst>
      <p:ext uri="{BB962C8B-B14F-4D97-AF65-F5344CB8AC3E}">
        <p14:creationId xmlns:p14="http://schemas.microsoft.com/office/powerpoint/2010/main" val="3464011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el Slide Green">
    <p:spTree>
      <p:nvGrpSpPr>
        <p:cNvPr id="1" name=""/>
        <p:cNvGrpSpPr/>
        <p:nvPr/>
      </p:nvGrpSpPr>
      <p:grpSpPr>
        <a:xfrm>
          <a:off x="0" y="0"/>
          <a:ext cx="0" cy="0"/>
          <a:chOff x="0" y="0"/>
          <a:chExt cx="0" cy="0"/>
        </a:xfrm>
      </p:grpSpPr>
      <p:sp>
        <p:nvSpPr>
          <p:cNvPr id="6" name="Rectangle 5"/>
          <p:cNvSpPr/>
          <p:nvPr userDrawn="1"/>
        </p:nvSpPr>
        <p:spPr>
          <a:xfrm>
            <a:off x="1955" y="0"/>
            <a:ext cx="9191861" cy="4444472"/>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title" hasCustomPrompt="1"/>
          </p:nvPr>
        </p:nvSpPr>
        <p:spPr>
          <a:xfrm>
            <a:off x="482600" y="1882775"/>
            <a:ext cx="8229600" cy="857250"/>
          </a:xfrm>
        </p:spPr>
        <p:txBody>
          <a:bodyPr/>
          <a:lstStyle>
            <a:lvl1pPr algn="ctr">
              <a:defRPr>
                <a:solidFill>
                  <a:srgbClr val="FFFFFF"/>
                </a:solidFill>
              </a:defRPr>
            </a:lvl1pPr>
          </a:lstStyle>
          <a:p>
            <a:r>
              <a:rPr lang="nl-BE" dirty="0"/>
              <a:t>Titel</a:t>
            </a:r>
            <a:endParaRPr lang="en-US" dirty="0"/>
          </a:p>
        </p:txBody>
      </p:sp>
      <p:sp>
        <p:nvSpPr>
          <p:cNvPr id="15" name="Text Placeholder 3"/>
          <p:cNvSpPr>
            <a:spLocks noGrp="1"/>
          </p:cNvSpPr>
          <p:nvPr>
            <p:ph type="body" sz="half" idx="2" hasCustomPrompt="1"/>
          </p:nvPr>
        </p:nvSpPr>
        <p:spPr>
          <a:xfrm>
            <a:off x="1792288" y="3213100"/>
            <a:ext cx="5486400" cy="603250"/>
          </a:xfrm>
          <a:prstGeom prst="rect">
            <a:avLst/>
          </a:prstGeom>
        </p:spPr>
        <p:txBody>
          <a:bodyPr/>
          <a:lstStyle>
            <a:lvl1pPr marL="0" indent="0" algn="ctr">
              <a:buNone/>
              <a:defRPr sz="1400" b="0" i="0" baseline="0">
                <a:solidFill>
                  <a:srgbClr val="FFFFFF"/>
                </a:solidFill>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dirty="0"/>
              <a:t>Subtitel</a:t>
            </a:r>
          </a:p>
        </p:txBody>
      </p:sp>
      <p:pic>
        <p:nvPicPr>
          <p:cNvPr id="7" name="Picture 6" descr="01_CV_LOGO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051111"/>
            <a:ext cx="717772" cy="718333"/>
          </a:xfrm>
          <a:prstGeom prst="rect">
            <a:avLst/>
          </a:prstGeom>
        </p:spPr>
      </p:pic>
    </p:spTree>
    <p:extLst>
      <p:ext uri="{BB962C8B-B14F-4D97-AF65-F5344CB8AC3E}">
        <p14:creationId xmlns:p14="http://schemas.microsoft.com/office/powerpoint/2010/main" val="978579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Inhoud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BE" dirty="0"/>
              <a:t>Klik om de titel te bewerken</a:t>
            </a:r>
            <a:endParaRPr lang="en-US" dirty="0"/>
          </a:p>
        </p:txBody>
      </p:sp>
      <p:sp>
        <p:nvSpPr>
          <p:cNvPr id="3" name="Content Placeholder 2"/>
          <p:cNvSpPr>
            <a:spLocks noGrp="1"/>
          </p:cNvSpPr>
          <p:nvPr>
            <p:ph idx="1"/>
          </p:nvPr>
        </p:nvSpPr>
        <p:spPr>
          <a:xfrm>
            <a:off x="457200" y="1200151"/>
            <a:ext cx="8229600" cy="2673350"/>
          </a:xfrm>
          <a:prstGeom prst="rect">
            <a:avLst/>
          </a:prstGeom>
        </p:spPr>
        <p:txBody>
          <a:bodyPr/>
          <a:lstStyle>
            <a:lvl1pPr marL="342900" indent="-342900">
              <a:buFont typeface="Arial"/>
              <a:buChar char="•"/>
              <a:defRPr b="0" i="0">
                <a:latin typeface="Trebuchet MS"/>
                <a:cs typeface="Trebuchet MS"/>
              </a:defRPr>
            </a:lvl1pPr>
            <a:lvl2pPr marL="742950" indent="-285750">
              <a:buFont typeface="Arial"/>
              <a:buChar char="•"/>
              <a:defRPr b="0" i="0">
                <a:latin typeface="Trebuchet MS"/>
                <a:cs typeface="Trebuchet MS"/>
              </a:defRPr>
            </a:lvl2pPr>
            <a:lvl3pPr marL="1143000" indent="-228600">
              <a:buFont typeface="Arial"/>
              <a:buChar char="•"/>
              <a:defRPr b="0" i="0">
                <a:latin typeface="Trebuchet MS"/>
                <a:cs typeface="Trebuchet MS"/>
              </a:defRPr>
            </a:lvl3pPr>
            <a:lvl4pPr marL="1600200" indent="-228600">
              <a:buFont typeface="Arial"/>
              <a:buChar char="•"/>
              <a:defRPr b="0" i="0">
                <a:latin typeface="Trebuchet MS"/>
                <a:cs typeface="Trebuchet MS"/>
              </a:defRPr>
            </a:lvl4pPr>
            <a:lvl5pPr marL="2057400" indent="-228600">
              <a:buFont typeface="Arial"/>
              <a:buChar char="•"/>
              <a:defRPr b="0" i="0">
                <a:latin typeface="Trebuchet MS"/>
                <a:cs typeface="Trebuchet MS"/>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pic>
        <p:nvPicPr>
          <p:cNvPr id="5" name="Picture 4" descr="01_CV_LOGO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051111"/>
            <a:ext cx="717772" cy="718333"/>
          </a:xfrm>
          <a:prstGeom prst="rect">
            <a:avLst/>
          </a:prstGeom>
        </p:spPr>
      </p:pic>
    </p:spTree>
    <p:extLst>
      <p:ext uri="{BB962C8B-B14F-4D97-AF65-F5344CB8AC3E}">
        <p14:creationId xmlns:p14="http://schemas.microsoft.com/office/powerpoint/2010/main" val="19455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Inhoud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BE" dirty="0"/>
              <a:t>Klik om de titel te bewerken</a:t>
            </a:r>
            <a:endParaRPr lang="en-US" dirty="0"/>
          </a:p>
        </p:txBody>
      </p:sp>
      <p:sp>
        <p:nvSpPr>
          <p:cNvPr id="3" name="Content Placeholder 2"/>
          <p:cNvSpPr>
            <a:spLocks noGrp="1"/>
          </p:cNvSpPr>
          <p:nvPr>
            <p:ph idx="1"/>
          </p:nvPr>
        </p:nvSpPr>
        <p:spPr>
          <a:xfrm>
            <a:off x="457200" y="1200151"/>
            <a:ext cx="8229600" cy="2711450"/>
          </a:xfrm>
          <a:prstGeom prst="rect">
            <a:avLst/>
          </a:prstGeom>
        </p:spPr>
        <p:txBody>
          <a:bodyPr/>
          <a:lstStyle>
            <a:lvl1pPr marL="342900" indent="-342900">
              <a:buFont typeface="Arial"/>
              <a:buChar char="•"/>
              <a:defRPr b="0" i="0">
                <a:latin typeface="Trebuchet MS"/>
                <a:cs typeface="Trebuchet MS"/>
              </a:defRPr>
            </a:lvl1pPr>
            <a:lvl2pPr marL="742950" indent="-285750">
              <a:buFont typeface="Arial"/>
              <a:buChar char="•"/>
              <a:defRPr b="0" i="0">
                <a:latin typeface="Trebuchet MS"/>
                <a:cs typeface="Trebuchet MS"/>
              </a:defRPr>
            </a:lvl2pPr>
            <a:lvl3pPr marL="1143000" indent="-228600">
              <a:buFont typeface="Arial"/>
              <a:buChar char="•"/>
              <a:defRPr b="0" i="0">
                <a:latin typeface="Trebuchet MS"/>
                <a:cs typeface="Trebuchet MS"/>
              </a:defRPr>
            </a:lvl3pPr>
            <a:lvl4pPr marL="1600200" indent="-228600">
              <a:buFont typeface="Arial"/>
              <a:buChar char="•"/>
              <a:defRPr b="0" i="0">
                <a:latin typeface="Trebuchet MS"/>
                <a:cs typeface="Trebuchet MS"/>
              </a:defRPr>
            </a:lvl4pPr>
            <a:lvl5pPr marL="2057400" indent="-228600">
              <a:buFont typeface="Arial"/>
              <a:buChar char="•"/>
              <a:defRPr b="0" i="0">
                <a:latin typeface="Trebuchet MS"/>
                <a:cs typeface="Trebuchet MS"/>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5" name="Rectangle 4"/>
          <p:cNvSpPr/>
          <p:nvPr userDrawn="1"/>
        </p:nvSpPr>
        <p:spPr>
          <a:xfrm>
            <a:off x="1955" y="4594225"/>
            <a:ext cx="9191861" cy="6381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01_CV_LOGO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051111"/>
            <a:ext cx="717772" cy="718333"/>
          </a:xfrm>
          <a:prstGeom prst="rect">
            <a:avLst/>
          </a:prstGeom>
        </p:spPr>
      </p:pic>
    </p:spTree>
    <p:extLst>
      <p:ext uri="{BB962C8B-B14F-4D97-AF65-F5344CB8AC3E}">
        <p14:creationId xmlns:p14="http://schemas.microsoft.com/office/powerpoint/2010/main" val="3645685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Inhoud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BE" dirty="0"/>
              <a:t>Klik om de titel te bewerken</a:t>
            </a:r>
            <a:endParaRPr lang="en-US" dirty="0"/>
          </a:p>
        </p:txBody>
      </p:sp>
      <p:sp>
        <p:nvSpPr>
          <p:cNvPr id="3" name="Content Placeholder 2"/>
          <p:cNvSpPr>
            <a:spLocks noGrp="1"/>
          </p:cNvSpPr>
          <p:nvPr>
            <p:ph idx="1"/>
          </p:nvPr>
        </p:nvSpPr>
        <p:spPr>
          <a:xfrm>
            <a:off x="457200" y="1200151"/>
            <a:ext cx="8229600" cy="2686050"/>
          </a:xfrm>
          <a:prstGeom prst="rect">
            <a:avLst/>
          </a:prstGeom>
        </p:spPr>
        <p:txBody>
          <a:bodyPr/>
          <a:lstStyle>
            <a:lvl1pPr marL="342900" indent="-342900">
              <a:buFont typeface="Arial"/>
              <a:buChar char="•"/>
              <a:defRPr b="0" i="0">
                <a:latin typeface="Trebuchet MS"/>
                <a:cs typeface="Trebuchet MS"/>
              </a:defRPr>
            </a:lvl1pPr>
            <a:lvl2pPr marL="742950" indent="-285750">
              <a:buFont typeface="Arial"/>
              <a:buChar char="•"/>
              <a:defRPr b="0" i="0">
                <a:latin typeface="Trebuchet MS"/>
                <a:cs typeface="Trebuchet MS"/>
              </a:defRPr>
            </a:lvl2pPr>
            <a:lvl3pPr marL="1143000" indent="-228600">
              <a:buFont typeface="Arial"/>
              <a:buChar char="•"/>
              <a:defRPr b="0" i="0">
                <a:latin typeface="Trebuchet MS"/>
                <a:cs typeface="Trebuchet MS"/>
              </a:defRPr>
            </a:lvl3pPr>
            <a:lvl4pPr marL="1600200" indent="-228600">
              <a:buFont typeface="Arial"/>
              <a:buChar char="•"/>
              <a:defRPr b="0" i="0">
                <a:latin typeface="Trebuchet MS"/>
                <a:cs typeface="Trebuchet MS"/>
              </a:defRPr>
            </a:lvl4pPr>
            <a:lvl5pPr marL="2057400" indent="-228600">
              <a:buFont typeface="Arial"/>
              <a:buChar char="•"/>
              <a:defRPr b="0" i="0">
                <a:latin typeface="Trebuchet MS"/>
                <a:cs typeface="Trebuchet MS"/>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5" name="Rectangle 4"/>
          <p:cNvSpPr/>
          <p:nvPr userDrawn="1"/>
        </p:nvSpPr>
        <p:spPr>
          <a:xfrm>
            <a:off x="1955" y="4594225"/>
            <a:ext cx="9191861" cy="638175"/>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01_CV_LOGO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051111"/>
            <a:ext cx="717772" cy="718333"/>
          </a:xfrm>
          <a:prstGeom prst="rect">
            <a:avLst/>
          </a:prstGeom>
        </p:spPr>
      </p:pic>
    </p:spTree>
    <p:extLst>
      <p:ext uri="{BB962C8B-B14F-4D97-AF65-F5344CB8AC3E}">
        <p14:creationId xmlns:p14="http://schemas.microsoft.com/office/powerpoint/2010/main" val="1955605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nl-BE" dirty="0"/>
              <a:t>CYCLING VLAANDEREN MASTER</a:t>
            </a:r>
            <a:endParaRPr lang="en-US" dirty="0"/>
          </a:p>
        </p:txBody>
      </p:sp>
      <p:sp>
        <p:nvSpPr>
          <p:cNvPr id="3" name="Slide Number Placeholder 5"/>
          <p:cNvSpPr>
            <a:spLocks noGrp="1"/>
          </p:cNvSpPr>
          <p:nvPr>
            <p:ph type="sldNum" sz="quarter" idx="4"/>
          </p:nvPr>
        </p:nvSpPr>
        <p:spPr>
          <a:xfrm>
            <a:off x="6553200" y="43751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6CADC-C53D-E242-910C-C79A883F2823}" type="slidenum">
              <a:rPr lang="en-US" smtClean="0"/>
              <a:t>‹nr.›</a:t>
            </a:fld>
            <a:endParaRPr lang="en-US" dirty="0"/>
          </a:p>
        </p:txBody>
      </p:sp>
    </p:spTree>
    <p:extLst>
      <p:ext uri="{BB962C8B-B14F-4D97-AF65-F5344CB8AC3E}">
        <p14:creationId xmlns:p14="http://schemas.microsoft.com/office/powerpoint/2010/main" val="2964626613"/>
      </p:ext>
    </p:extLst>
  </p:cSld>
  <p:clrMap bg1="lt1" tx1="dk1" bg2="lt2" tx2="dk2" accent1="accent1" accent2="accent2" accent3="accent3" accent4="accent4" accent5="accent5" accent6="accent6" hlink="hlink" folHlink="folHlink"/>
  <p:sldLayoutIdLst>
    <p:sldLayoutId id="2147483677" r:id="rId1"/>
    <p:sldLayoutId id="2147483675" r:id="rId2"/>
    <p:sldLayoutId id="2147483684" r:id="rId3"/>
    <p:sldLayoutId id="2147483688" r:id="rId4"/>
    <p:sldLayoutId id="2147483685" r:id="rId5"/>
    <p:sldLayoutId id="2147483687" r:id="rId6"/>
    <p:sldLayoutId id="2147483692" r:id="rId7"/>
    <p:sldLayoutId id="2147483676" r:id="rId8"/>
    <p:sldLayoutId id="2147483693" r:id="rId9"/>
    <p:sldLayoutId id="2147483694" r:id="rId10"/>
    <p:sldLayoutId id="2147483678" r:id="rId11"/>
    <p:sldLayoutId id="2147483680" r:id="rId12"/>
    <p:sldLayoutId id="2147483681" r:id="rId13"/>
    <p:sldLayoutId id="2147483683" r:id="rId14"/>
    <p:sldLayoutId id="2147483690" r:id="rId15"/>
    <p:sldLayoutId id="2147483691" r:id="rId16"/>
    <p:sldLayoutId id="2147483682" r:id="rId17"/>
    <p:sldLayoutId id="2147483696" r:id="rId18"/>
    <p:sldLayoutId id="2147483686" r:id="rId19"/>
    <p:sldLayoutId id="2147483695" r:id="rId20"/>
    <p:sldLayoutId id="2147483697" r:id="rId21"/>
    <p:sldLayoutId id="2147483698" r:id="rId22"/>
  </p:sldLayoutIdLst>
  <p:hf hdr="0" ftr="0" dt="0"/>
  <p:txStyles>
    <p:titleStyle>
      <a:lvl1pPr algn="l" defTabSz="457200" rtl="0" eaLnBrk="1" latinLnBrk="0" hangingPunct="1">
        <a:spcBef>
          <a:spcPct val="0"/>
        </a:spcBef>
        <a:buNone/>
        <a:defRPr sz="4400" kern="1200">
          <a:solidFill>
            <a:schemeClr val="tx1"/>
          </a:solidFill>
          <a:latin typeface="GT Pressura Trial Bold"/>
          <a:ea typeface="+mj-ea"/>
          <a:cs typeface="GT Pressura Trial Bold"/>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www.sportmetgrenzen.be/" TargetMode="External"/><Relationship Id="rId2" Type="http://schemas.openxmlformats.org/officeDocument/2006/relationships/image" Target="../media/image19.jpe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hyperlink" Target="http://www.cycling.vlaanderen/"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hyperlink" Target="http://www.aspeditions.be/nl-be/book/ongelijk-spel/16552.htm"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61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19E7D-0758-43D6-A8AB-01EB83BB2210}"/>
              </a:ext>
            </a:extLst>
          </p:cNvPr>
          <p:cNvSpPr>
            <a:spLocks noGrp="1"/>
          </p:cNvSpPr>
          <p:nvPr>
            <p:ph type="title"/>
          </p:nvPr>
        </p:nvSpPr>
        <p:spPr/>
        <p:txBody>
          <a:bodyPr>
            <a:normAutofit fontScale="90000"/>
          </a:bodyPr>
          <a:lstStyle/>
          <a:p>
            <a:r>
              <a:rPr lang="nl-BE" dirty="0"/>
              <a:t>Wat is de rol van de club-API </a:t>
            </a:r>
            <a:r>
              <a:rPr lang="nl-BE" sz="3600" b="1" dirty="0">
                <a:latin typeface="Trebuchet MS" panose="020B0603020202020204" pitchFamily="34" charset="0"/>
              </a:rPr>
              <a:t>(niet)</a:t>
            </a:r>
            <a:endParaRPr lang="nl-BE" b="1" dirty="0">
              <a:latin typeface="Trebuchet MS" panose="020B0603020202020204" pitchFamily="34" charset="0"/>
            </a:endParaRPr>
          </a:p>
        </p:txBody>
      </p:sp>
      <p:sp>
        <p:nvSpPr>
          <p:cNvPr id="5" name="Tijdelijke aanduiding voor inhoud 2">
            <a:extLst>
              <a:ext uri="{FF2B5EF4-FFF2-40B4-BE49-F238E27FC236}">
                <a16:creationId xmlns:a16="http://schemas.microsoft.com/office/drawing/2014/main" id="{C052218B-1C02-482B-AFAE-55EF49353E3C}"/>
              </a:ext>
            </a:extLst>
          </p:cNvPr>
          <p:cNvSpPr>
            <a:spLocks noGrp="1"/>
          </p:cNvSpPr>
          <p:nvPr>
            <p:ph sz="half" idx="1"/>
          </p:nvPr>
        </p:nvSpPr>
        <p:spPr>
          <a:xfrm>
            <a:off x="457200" y="1200150"/>
            <a:ext cx="8432074" cy="3548063"/>
          </a:xfrm>
        </p:spPr>
        <p:txBody>
          <a:bodyPr rtlCol="0">
            <a:normAutofit/>
          </a:bodyPr>
          <a:lstStyle/>
          <a:p>
            <a:pPr eaLnBrk="1" fontAlgn="auto" hangingPunct="1">
              <a:spcAft>
                <a:spcPts val="0"/>
              </a:spcAft>
              <a:defRPr/>
            </a:pPr>
            <a:r>
              <a:rPr lang="nl-NL" sz="2000" u="sng" dirty="0"/>
              <a:t>Discretie betekent niet beroepsgeheim</a:t>
            </a:r>
          </a:p>
          <a:p>
            <a:pPr lvl="1" eaLnBrk="1" fontAlgn="auto" hangingPunct="1">
              <a:spcAft>
                <a:spcPts val="0"/>
              </a:spcAft>
              <a:buFont typeface="Arial" panose="020B0604020202020204" pitchFamily="34" charset="0"/>
              <a:buChar char="•"/>
              <a:defRPr/>
            </a:pPr>
            <a:r>
              <a:rPr lang="nl-NL" sz="2000" dirty="0"/>
              <a:t>Raadpleeg eerst met bevoegde anderen over de te nemen stappen</a:t>
            </a:r>
          </a:p>
          <a:p>
            <a:pPr lvl="2" eaLnBrk="1" fontAlgn="auto" hangingPunct="1">
              <a:spcAft>
                <a:spcPts val="0"/>
              </a:spcAft>
              <a:buFont typeface="Arial" panose="020B0604020202020204" pitchFamily="34" charset="0"/>
              <a:buChar char="•"/>
              <a:defRPr/>
            </a:pPr>
            <a:r>
              <a:rPr lang="nl-NL" u="sng" dirty="0"/>
              <a:t>Meldingsplicht </a:t>
            </a:r>
          </a:p>
          <a:p>
            <a:pPr lvl="2" eaLnBrk="1" fontAlgn="auto" hangingPunct="1">
              <a:spcAft>
                <a:spcPts val="0"/>
              </a:spcAft>
              <a:buFont typeface="Arial" panose="020B0604020202020204" pitchFamily="34" charset="0"/>
              <a:buChar char="•"/>
              <a:defRPr/>
            </a:pPr>
            <a:r>
              <a:rPr lang="nl-NL" dirty="0"/>
              <a:t>bv. Gezamenlijk een klacht indienen (niet club-API)</a:t>
            </a:r>
          </a:p>
          <a:p>
            <a:pPr marL="914400" lvl="2" indent="0" eaLnBrk="1" fontAlgn="auto" hangingPunct="1">
              <a:spcAft>
                <a:spcPts val="0"/>
              </a:spcAft>
              <a:buNone/>
              <a:defRPr/>
            </a:pPr>
            <a:endParaRPr lang="nl-NL" dirty="0"/>
          </a:p>
          <a:p>
            <a:pPr lvl="1" eaLnBrk="1" fontAlgn="auto" hangingPunct="1">
              <a:spcAft>
                <a:spcPts val="0"/>
              </a:spcAft>
              <a:buFont typeface="Arial" panose="020B0604020202020204" pitchFamily="34" charset="0"/>
              <a:buChar char="•"/>
              <a:defRPr/>
            </a:pPr>
            <a:r>
              <a:rPr lang="nl-NL" sz="2000" dirty="0"/>
              <a:t>Luisterend oor (vs. hulpverlener), dan hulpdiensten/ veiligheidsdiensten contacteren</a:t>
            </a:r>
          </a:p>
          <a:p>
            <a:pPr lvl="1" eaLnBrk="1" fontAlgn="auto" hangingPunct="1">
              <a:spcAft>
                <a:spcPts val="0"/>
              </a:spcAft>
              <a:defRPr/>
            </a:pPr>
            <a:endParaRPr lang="nl-NL" dirty="0"/>
          </a:p>
        </p:txBody>
      </p:sp>
    </p:spTree>
    <p:extLst>
      <p:ext uri="{BB962C8B-B14F-4D97-AF65-F5344CB8AC3E}">
        <p14:creationId xmlns:p14="http://schemas.microsoft.com/office/powerpoint/2010/main" val="142261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5C22E58-0F9B-4337-B67C-14BD01F14A8E}"/>
              </a:ext>
            </a:extLst>
          </p:cNvPr>
          <p:cNvSpPr txBox="1"/>
          <p:nvPr/>
        </p:nvSpPr>
        <p:spPr>
          <a:xfrm>
            <a:off x="1219200" y="215994"/>
            <a:ext cx="1966913" cy="584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fontAlgn="auto">
              <a:spcBef>
                <a:spcPts val="0"/>
              </a:spcBef>
              <a:spcAft>
                <a:spcPts val="0"/>
              </a:spcAft>
              <a:defRPr/>
            </a:pPr>
            <a:r>
              <a:rPr lang="nl-BE" sz="3200" dirty="0"/>
              <a:t>Melder</a:t>
            </a:r>
          </a:p>
        </p:txBody>
      </p:sp>
      <p:sp>
        <p:nvSpPr>
          <p:cNvPr id="6" name="Tekstvak 5">
            <a:extLst>
              <a:ext uri="{FF2B5EF4-FFF2-40B4-BE49-F238E27FC236}">
                <a16:creationId xmlns:a16="http://schemas.microsoft.com/office/drawing/2014/main" id="{E2463EC3-674A-42A4-B00F-C95666C4F47B}"/>
              </a:ext>
            </a:extLst>
          </p:cNvPr>
          <p:cNvSpPr txBox="1"/>
          <p:nvPr/>
        </p:nvSpPr>
        <p:spPr>
          <a:xfrm>
            <a:off x="4076700" y="215994"/>
            <a:ext cx="1966913" cy="584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fontAlgn="auto">
              <a:spcBef>
                <a:spcPts val="0"/>
              </a:spcBef>
              <a:spcAft>
                <a:spcPts val="0"/>
              </a:spcAft>
              <a:defRPr/>
            </a:pPr>
            <a:r>
              <a:rPr lang="nl-BE" sz="3200" dirty="0"/>
              <a:t>Club-API</a:t>
            </a:r>
          </a:p>
        </p:txBody>
      </p:sp>
      <p:sp>
        <p:nvSpPr>
          <p:cNvPr id="7" name="Tekstvak 6">
            <a:extLst>
              <a:ext uri="{FF2B5EF4-FFF2-40B4-BE49-F238E27FC236}">
                <a16:creationId xmlns:a16="http://schemas.microsoft.com/office/drawing/2014/main" id="{DBAD0CEF-6970-4E89-BADB-3A79271E40DE}"/>
              </a:ext>
            </a:extLst>
          </p:cNvPr>
          <p:cNvSpPr txBox="1"/>
          <p:nvPr/>
        </p:nvSpPr>
        <p:spPr>
          <a:xfrm>
            <a:off x="6759179" y="215994"/>
            <a:ext cx="2238375" cy="584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fontAlgn="auto">
              <a:spcBef>
                <a:spcPts val="0"/>
              </a:spcBef>
              <a:spcAft>
                <a:spcPts val="0"/>
              </a:spcAft>
              <a:defRPr/>
            </a:pPr>
            <a:r>
              <a:rPr lang="nl-BE" sz="3200" dirty="0"/>
              <a:t>Clubbestuur</a:t>
            </a:r>
          </a:p>
        </p:txBody>
      </p:sp>
      <p:sp>
        <p:nvSpPr>
          <p:cNvPr id="8" name="Tekstvak 7">
            <a:extLst>
              <a:ext uri="{FF2B5EF4-FFF2-40B4-BE49-F238E27FC236}">
                <a16:creationId xmlns:a16="http://schemas.microsoft.com/office/drawing/2014/main" id="{41BFB131-FB82-4645-928C-210B534865AA}"/>
              </a:ext>
            </a:extLst>
          </p:cNvPr>
          <p:cNvSpPr txBox="1"/>
          <p:nvPr/>
        </p:nvSpPr>
        <p:spPr>
          <a:xfrm>
            <a:off x="1219200" y="1244694"/>
            <a:ext cx="1966913" cy="3538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ts val="0"/>
              </a:spcBef>
              <a:spcAft>
                <a:spcPts val="0"/>
              </a:spcAft>
              <a:defRPr/>
            </a:pPr>
            <a:r>
              <a:rPr lang="nl-BE" sz="3200" dirty="0"/>
              <a:t>1712</a:t>
            </a:r>
          </a:p>
          <a:p>
            <a:pPr algn="ctr" fontAlgn="auto">
              <a:spcBef>
                <a:spcPts val="0"/>
              </a:spcBef>
              <a:spcAft>
                <a:spcPts val="0"/>
              </a:spcAft>
              <a:defRPr/>
            </a:pPr>
            <a:endParaRPr lang="nl-BE" sz="3200" dirty="0"/>
          </a:p>
          <a:p>
            <a:pPr algn="ctr" fontAlgn="auto">
              <a:spcBef>
                <a:spcPts val="0"/>
              </a:spcBef>
              <a:spcAft>
                <a:spcPts val="0"/>
              </a:spcAft>
              <a:defRPr/>
            </a:pPr>
            <a:r>
              <a:rPr lang="nl-BE" sz="3200" dirty="0"/>
              <a:t>CAW / VK</a:t>
            </a:r>
          </a:p>
          <a:p>
            <a:pPr algn="ctr" fontAlgn="auto">
              <a:spcBef>
                <a:spcPts val="0"/>
              </a:spcBef>
              <a:spcAft>
                <a:spcPts val="0"/>
              </a:spcAft>
              <a:defRPr/>
            </a:pPr>
            <a:endParaRPr lang="nl-BE" sz="3200" dirty="0"/>
          </a:p>
          <a:p>
            <a:pPr algn="ctr" fontAlgn="auto">
              <a:spcBef>
                <a:spcPts val="0"/>
              </a:spcBef>
              <a:spcAft>
                <a:spcPts val="0"/>
              </a:spcAft>
              <a:defRPr/>
            </a:pPr>
            <a:r>
              <a:rPr lang="nl-BE" sz="3200" dirty="0"/>
              <a:t>Politie</a:t>
            </a:r>
          </a:p>
          <a:p>
            <a:pPr algn="ctr" fontAlgn="auto">
              <a:spcBef>
                <a:spcPts val="0"/>
              </a:spcBef>
              <a:spcAft>
                <a:spcPts val="0"/>
              </a:spcAft>
              <a:defRPr/>
            </a:pPr>
            <a:r>
              <a:rPr lang="nl-BE" sz="3200" dirty="0"/>
              <a:t>Justitie</a:t>
            </a:r>
          </a:p>
          <a:p>
            <a:pPr algn="ctr" fontAlgn="auto">
              <a:spcBef>
                <a:spcPts val="0"/>
              </a:spcBef>
              <a:spcAft>
                <a:spcPts val="0"/>
              </a:spcAft>
              <a:defRPr/>
            </a:pPr>
            <a:r>
              <a:rPr lang="nl-BE" sz="3200" dirty="0"/>
              <a:t> </a:t>
            </a:r>
          </a:p>
        </p:txBody>
      </p:sp>
      <p:sp>
        <p:nvSpPr>
          <p:cNvPr id="9" name="Tekstvak 8">
            <a:extLst>
              <a:ext uri="{FF2B5EF4-FFF2-40B4-BE49-F238E27FC236}">
                <a16:creationId xmlns:a16="http://schemas.microsoft.com/office/drawing/2014/main" id="{BDE58CCD-C9E8-4349-833A-87AB022FA4BA}"/>
              </a:ext>
            </a:extLst>
          </p:cNvPr>
          <p:cNvSpPr txBox="1"/>
          <p:nvPr/>
        </p:nvSpPr>
        <p:spPr>
          <a:xfrm>
            <a:off x="4076700" y="1998757"/>
            <a:ext cx="1966913" cy="584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fontAlgn="auto">
              <a:spcBef>
                <a:spcPts val="0"/>
              </a:spcBef>
              <a:spcAft>
                <a:spcPts val="0"/>
              </a:spcAft>
              <a:defRPr/>
            </a:pPr>
            <a:r>
              <a:rPr lang="nl-BE" sz="3200" dirty="0" err="1"/>
              <a:t>Fed</a:t>
            </a:r>
            <a:r>
              <a:rPr lang="nl-BE" sz="3200" dirty="0"/>
              <a:t>- API</a:t>
            </a:r>
          </a:p>
        </p:txBody>
      </p:sp>
      <p:sp>
        <p:nvSpPr>
          <p:cNvPr id="10" name="Tekstvak 9">
            <a:extLst>
              <a:ext uri="{FF2B5EF4-FFF2-40B4-BE49-F238E27FC236}">
                <a16:creationId xmlns:a16="http://schemas.microsoft.com/office/drawing/2014/main" id="{33386CF6-62C9-4C19-84A8-FACA78C94639}"/>
              </a:ext>
            </a:extLst>
          </p:cNvPr>
          <p:cNvSpPr txBox="1"/>
          <p:nvPr/>
        </p:nvSpPr>
        <p:spPr>
          <a:xfrm>
            <a:off x="4076700" y="4199032"/>
            <a:ext cx="1966913" cy="584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fontAlgn="auto">
              <a:spcBef>
                <a:spcPts val="0"/>
              </a:spcBef>
              <a:spcAft>
                <a:spcPts val="0"/>
              </a:spcAft>
              <a:defRPr/>
            </a:pPr>
            <a:r>
              <a:rPr lang="nl-BE" sz="3200" dirty="0"/>
              <a:t>ICES</a:t>
            </a:r>
          </a:p>
        </p:txBody>
      </p:sp>
      <p:sp>
        <p:nvSpPr>
          <p:cNvPr id="11" name="Tekstvak 10">
            <a:extLst>
              <a:ext uri="{FF2B5EF4-FFF2-40B4-BE49-F238E27FC236}">
                <a16:creationId xmlns:a16="http://schemas.microsoft.com/office/drawing/2014/main" id="{E8BA13BB-F636-4E60-9369-B238190F3E14}"/>
              </a:ext>
            </a:extLst>
          </p:cNvPr>
          <p:cNvSpPr txBox="1"/>
          <p:nvPr/>
        </p:nvSpPr>
        <p:spPr>
          <a:xfrm>
            <a:off x="6759179" y="1284382"/>
            <a:ext cx="2238375" cy="255454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fontAlgn="auto">
              <a:spcBef>
                <a:spcPts val="0"/>
              </a:spcBef>
              <a:spcAft>
                <a:spcPts val="0"/>
              </a:spcAft>
              <a:defRPr/>
            </a:pPr>
            <a:r>
              <a:rPr lang="nl-BE" sz="3200" dirty="0" err="1"/>
              <a:t>Fed</a:t>
            </a:r>
            <a:r>
              <a:rPr lang="nl-BE" sz="3200" dirty="0"/>
              <a:t>-bestuur</a:t>
            </a:r>
          </a:p>
          <a:p>
            <a:pPr algn="ctr" fontAlgn="auto">
              <a:spcBef>
                <a:spcPts val="0"/>
              </a:spcBef>
              <a:spcAft>
                <a:spcPts val="0"/>
              </a:spcAft>
              <a:defRPr/>
            </a:pPr>
            <a:r>
              <a:rPr lang="nl-BE" sz="3200" dirty="0" err="1"/>
              <a:t>Adviesorg</a:t>
            </a:r>
            <a:r>
              <a:rPr lang="nl-BE" sz="3200" dirty="0"/>
              <a:t>. Integriteit</a:t>
            </a:r>
          </a:p>
          <a:p>
            <a:pPr algn="ctr" fontAlgn="auto">
              <a:spcBef>
                <a:spcPts val="0"/>
              </a:spcBef>
              <a:spcAft>
                <a:spcPts val="0"/>
              </a:spcAft>
              <a:defRPr/>
            </a:pPr>
            <a:r>
              <a:rPr lang="nl-BE" sz="3200" dirty="0" err="1"/>
              <a:t>Tucht-commissie</a:t>
            </a:r>
            <a:r>
              <a:rPr lang="nl-BE" sz="3200" dirty="0"/>
              <a:t> </a:t>
            </a:r>
          </a:p>
        </p:txBody>
      </p:sp>
      <p:sp>
        <p:nvSpPr>
          <p:cNvPr id="12" name="Tekstvak 11">
            <a:extLst>
              <a:ext uri="{FF2B5EF4-FFF2-40B4-BE49-F238E27FC236}">
                <a16:creationId xmlns:a16="http://schemas.microsoft.com/office/drawing/2014/main" id="{69DAE470-2A4F-49E7-8327-30CDAE858BFA}"/>
              </a:ext>
            </a:extLst>
          </p:cNvPr>
          <p:cNvSpPr txBox="1"/>
          <p:nvPr/>
        </p:nvSpPr>
        <p:spPr>
          <a:xfrm>
            <a:off x="6759179" y="4199032"/>
            <a:ext cx="1966913" cy="584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fontAlgn="auto">
              <a:spcBef>
                <a:spcPts val="0"/>
              </a:spcBef>
              <a:spcAft>
                <a:spcPts val="0"/>
              </a:spcAft>
              <a:defRPr/>
            </a:pPr>
            <a:r>
              <a:rPr lang="nl-BE" sz="3200" dirty="0"/>
              <a:t>Experten </a:t>
            </a:r>
          </a:p>
        </p:txBody>
      </p:sp>
      <p:cxnSp>
        <p:nvCxnSpPr>
          <p:cNvPr id="13" name="Rechte verbindingslijn met pijl 12">
            <a:extLst>
              <a:ext uri="{FF2B5EF4-FFF2-40B4-BE49-F238E27FC236}">
                <a16:creationId xmlns:a16="http://schemas.microsoft.com/office/drawing/2014/main" id="{F0CD4E06-A365-4564-A54A-FD33998955BE}"/>
              </a:ext>
            </a:extLst>
          </p:cNvPr>
          <p:cNvCxnSpPr>
            <a:stCxn id="5" idx="3"/>
            <a:endCxn id="6" idx="1"/>
          </p:cNvCxnSpPr>
          <p:nvPr/>
        </p:nvCxnSpPr>
        <p:spPr>
          <a:xfrm flipV="1">
            <a:off x="3186113" y="508094"/>
            <a:ext cx="89058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CAA09E0A-49A1-4D2C-A52F-7062E2307804}"/>
              </a:ext>
            </a:extLst>
          </p:cNvPr>
          <p:cNvCxnSpPr>
            <a:stCxn id="5" idx="3"/>
          </p:cNvCxnSpPr>
          <p:nvPr/>
        </p:nvCxnSpPr>
        <p:spPr>
          <a:xfrm>
            <a:off x="3186113" y="508094"/>
            <a:ext cx="1703785" cy="13223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C0B8B863-C635-4431-BB45-C99BFE886F9E}"/>
              </a:ext>
            </a:extLst>
          </p:cNvPr>
          <p:cNvCxnSpPr/>
          <p:nvPr/>
        </p:nvCxnSpPr>
        <p:spPr>
          <a:xfrm flipH="1">
            <a:off x="3186113" y="2308319"/>
            <a:ext cx="88701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5D48C727-2341-41A6-BE35-AE575EBEF5C9}"/>
              </a:ext>
            </a:extLst>
          </p:cNvPr>
          <p:cNvCxnSpPr>
            <a:stCxn id="6" idx="2"/>
          </p:cNvCxnSpPr>
          <p:nvPr/>
        </p:nvCxnSpPr>
        <p:spPr>
          <a:xfrm flipH="1">
            <a:off x="5061348" y="800194"/>
            <a:ext cx="0" cy="10302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528985CD-664D-4A65-AB03-475ABD4F05E8}"/>
              </a:ext>
            </a:extLst>
          </p:cNvPr>
          <p:cNvCxnSpPr>
            <a:stCxn id="7" idx="2"/>
          </p:cNvCxnSpPr>
          <p:nvPr/>
        </p:nvCxnSpPr>
        <p:spPr>
          <a:xfrm flipH="1">
            <a:off x="5314950" y="800194"/>
            <a:ext cx="2563416" cy="10302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814E5BCD-9374-4609-9051-FA0211D595F0}"/>
              </a:ext>
            </a:extLst>
          </p:cNvPr>
          <p:cNvCxnSpPr>
            <a:stCxn id="7" idx="1"/>
            <a:endCxn id="6" idx="3"/>
          </p:cNvCxnSpPr>
          <p:nvPr/>
        </p:nvCxnSpPr>
        <p:spPr>
          <a:xfrm flipH="1" flipV="1">
            <a:off x="6043613" y="508094"/>
            <a:ext cx="715566"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49141A42-36D2-4F8C-8253-1E7009FA3469}"/>
              </a:ext>
            </a:extLst>
          </p:cNvPr>
          <p:cNvCxnSpPr>
            <a:endCxn id="9" idx="3"/>
          </p:cNvCxnSpPr>
          <p:nvPr/>
        </p:nvCxnSpPr>
        <p:spPr>
          <a:xfrm flipH="1">
            <a:off x="6043613" y="2290857"/>
            <a:ext cx="715566"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EDEA8EAE-A59C-4E7D-8865-31D4964870DD}"/>
              </a:ext>
            </a:extLst>
          </p:cNvPr>
          <p:cNvCxnSpPr>
            <a:stCxn id="9" idx="2"/>
            <a:endCxn id="10" idx="0"/>
          </p:cNvCxnSpPr>
          <p:nvPr/>
        </p:nvCxnSpPr>
        <p:spPr>
          <a:xfrm>
            <a:off x="5060157" y="2582957"/>
            <a:ext cx="0" cy="161607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Rechte verbindingslijn met pijl 20">
            <a:extLst>
              <a:ext uri="{FF2B5EF4-FFF2-40B4-BE49-F238E27FC236}">
                <a16:creationId xmlns:a16="http://schemas.microsoft.com/office/drawing/2014/main" id="{D7E18E89-CB57-4F40-9D71-024708668BFC}"/>
              </a:ext>
            </a:extLst>
          </p:cNvPr>
          <p:cNvCxnSpPr>
            <a:stCxn id="12" idx="1"/>
            <a:endCxn id="10" idx="3"/>
          </p:cNvCxnSpPr>
          <p:nvPr/>
        </p:nvCxnSpPr>
        <p:spPr>
          <a:xfrm flipH="1">
            <a:off x="6043613" y="4491132"/>
            <a:ext cx="715566"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97F7C26B-5D7B-489C-835A-2DFE387A7B05}"/>
              </a:ext>
            </a:extLst>
          </p:cNvPr>
          <p:cNvCxnSpPr>
            <a:stCxn id="6" idx="2"/>
          </p:cNvCxnSpPr>
          <p:nvPr/>
        </p:nvCxnSpPr>
        <p:spPr>
          <a:xfrm flipH="1">
            <a:off x="3311129" y="800195"/>
            <a:ext cx="1750219" cy="8937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14E1E43F-C770-4A54-85C9-69362BCE9FEE}"/>
              </a:ext>
            </a:extLst>
          </p:cNvPr>
          <p:cNvCxnSpPr/>
          <p:nvPr/>
        </p:nvCxnSpPr>
        <p:spPr>
          <a:xfrm flipH="1">
            <a:off x="3439714" y="868200"/>
            <a:ext cx="3790950" cy="8937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12437899-8125-4C4A-9D8E-F77044F73CDB}"/>
              </a:ext>
            </a:extLst>
          </p:cNvPr>
          <p:cNvCxnSpPr/>
          <p:nvPr/>
        </p:nvCxnSpPr>
        <p:spPr>
          <a:xfrm flipH="1" flipV="1">
            <a:off x="3186113" y="4491132"/>
            <a:ext cx="89058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8913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19E7D-0758-43D6-A8AB-01EB83BB2210}"/>
              </a:ext>
            </a:extLst>
          </p:cNvPr>
          <p:cNvSpPr>
            <a:spLocks noGrp="1"/>
          </p:cNvSpPr>
          <p:nvPr>
            <p:ph type="title"/>
          </p:nvPr>
        </p:nvSpPr>
        <p:spPr/>
        <p:txBody>
          <a:bodyPr/>
          <a:lstStyle/>
          <a:p>
            <a:r>
              <a:rPr lang="nl-BE" dirty="0"/>
              <a:t>Luisteren</a:t>
            </a:r>
          </a:p>
        </p:txBody>
      </p:sp>
      <p:sp>
        <p:nvSpPr>
          <p:cNvPr id="3" name="Tijdelijke aanduiding voor inhoud 2">
            <a:extLst>
              <a:ext uri="{FF2B5EF4-FFF2-40B4-BE49-F238E27FC236}">
                <a16:creationId xmlns:a16="http://schemas.microsoft.com/office/drawing/2014/main" id="{C6F6DA93-65AB-4722-AEC3-36C69A346AF0}"/>
              </a:ext>
            </a:extLst>
          </p:cNvPr>
          <p:cNvSpPr>
            <a:spLocks noGrp="1"/>
          </p:cNvSpPr>
          <p:nvPr>
            <p:ph sz="half" idx="1"/>
          </p:nvPr>
        </p:nvSpPr>
        <p:spPr>
          <a:xfrm>
            <a:off x="894806" y="1203325"/>
            <a:ext cx="4038600" cy="2736850"/>
          </a:xfrm>
        </p:spPr>
        <p:txBody>
          <a:bodyPr/>
          <a:lstStyle/>
          <a:p>
            <a:pPr eaLnBrk="1" hangingPunct="1"/>
            <a:r>
              <a:rPr lang="nl-BE" altLang="nl-BE" sz="2000" dirty="0"/>
              <a:t>Actief luisteren</a:t>
            </a:r>
          </a:p>
          <a:p>
            <a:pPr eaLnBrk="1" hangingPunct="1"/>
            <a:r>
              <a:rPr lang="nl-BE" altLang="nl-BE" sz="2000" dirty="0"/>
              <a:t>W-vragen</a:t>
            </a:r>
          </a:p>
          <a:p>
            <a:pPr eaLnBrk="1" hangingPunct="1"/>
            <a:r>
              <a:rPr lang="nl-BE" altLang="nl-BE" sz="2000" dirty="0"/>
              <a:t>Non-verbale communicatie</a:t>
            </a:r>
          </a:p>
          <a:p>
            <a:pPr eaLnBrk="1" hangingPunct="1"/>
            <a:r>
              <a:rPr lang="nl-BE" altLang="nl-BE" sz="2000" dirty="0"/>
              <a:t>Inschattingsgesprek</a:t>
            </a:r>
          </a:p>
          <a:p>
            <a:endParaRPr lang="nl-BE" dirty="0"/>
          </a:p>
        </p:txBody>
      </p:sp>
      <p:pic>
        <p:nvPicPr>
          <p:cNvPr id="7" name="Picture 2" descr="Afbeeldingsresultaat voor unbreakable project">
            <a:extLst>
              <a:ext uri="{FF2B5EF4-FFF2-40B4-BE49-F238E27FC236}">
                <a16:creationId xmlns:a16="http://schemas.microsoft.com/office/drawing/2014/main" id="{0B2BB834-F820-47F8-8464-9ABB8D7F755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582508" y="1463496"/>
            <a:ext cx="2334720" cy="3268609"/>
          </a:xfrm>
        </p:spPr>
      </p:pic>
    </p:spTree>
    <p:extLst>
      <p:ext uri="{BB962C8B-B14F-4D97-AF65-F5344CB8AC3E}">
        <p14:creationId xmlns:p14="http://schemas.microsoft.com/office/powerpoint/2010/main" val="3237137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19E7D-0758-43D6-A8AB-01EB83BB2210}"/>
              </a:ext>
            </a:extLst>
          </p:cNvPr>
          <p:cNvSpPr>
            <a:spLocks noGrp="1"/>
          </p:cNvSpPr>
          <p:nvPr>
            <p:ph type="title"/>
          </p:nvPr>
        </p:nvSpPr>
        <p:spPr/>
        <p:txBody>
          <a:bodyPr>
            <a:normAutofit/>
          </a:bodyPr>
          <a:lstStyle/>
          <a:p>
            <a:r>
              <a:rPr lang="nl-BE" dirty="0"/>
              <a:t>Actief luisteren</a:t>
            </a:r>
            <a:endParaRPr lang="nl-BE" b="1" dirty="0">
              <a:latin typeface="Trebuchet MS" panose="020B0603020202020204" pitchFamily="34" charset="0"/>
            </a:endParaRPr>
          </a:p>
        </p:txBody>
      </p:sp>
      <p:sp>
        <p:nvSpPr>
          <p:cNvPr id="5" name="Tijdelijke aanduiding voor inhoud 2">
            <a:extLst>
              <a:ext uri="{FF2B5EF4-FFF2-40B4-BE49-F238E27FC236}">
                <a16:creationId xmlns:a16="http://schemas.microsoft.com/office/drawing/2014/main" id="{C052218B-1C02-482B-AFAE-55EF49353E3C}"/>
              </a:ext>
            </a:extLst>
          </p:cNvPr>
          <p:cNvSpPr>
            <a:spLocks noGrp="1"/>
          </p:cNvSpPr>
          <p:nvPr>
            <p:ph sz="half" idx="1"/>
          </p:nvPr>
        </p:nvSpPr>
        <p:spPr>
          <a:xfrm>
            <a:off x="457199" y="1200150"/>
            <a:ext cx="8425543" cy="3548063"/>
          </a:xfrm>
        </p:spPr>
        <p:txBody>
          <a:bodyPr rtlCol="0">
            <a:normAutofit/>
          </a:bodyPr>
          <a:lstStyle/>
          <a:p>
            <a:pPr eaLnBrk="1" fontAlgn="auto" hangingPunct="1">
              <a:spcAft>
                <a:spcPts val="0"/>
              </a:spcAft>
              <a:defRPr/>
            </a:pPr>
            <a:r>
              <a:rPr lang="nl-BE" sz="2000" dirty="0"/>
              <a:t>Reflectief luisteren: </a:t>
            </a:r>
            <a:r>
              <a:rPr lang="nl-NL" sz="2000" dirty="0"/>
              <a:t>terugkoppelen van verbale en non-verbale uitingen van de gesprekspartner door de interviewer, een uitspraak doen (geen vraag, beoordeling), empathie tonen</a:t>
            </a:r>
          </a:p>
          <a:p>
            <a:pPr lvl="1" indent="0" eaLnBrk="1" fontAlgn="auto" hangingPunct="1">
              <a:spcAft>
                <a:spcPts val="0"/>
              </a:spcAft>
              <a:buFont typeface="Arial" pitchFamily="34" charset="0"/>
              <a:buNone/>
              <a:defRPr/>
            </a:pPr>
            <a:endParaRPr lang="nl-NL" sz="2000" dirty="0"/>
          </a:p>
          <a:p>
            <a:pPr eaLnBrk="1" fontAlgn="auto" hangingPunct="1">
              <a:spcAft>
                <a:spcPts val="0"/>
              </a:spcAft>
              <a:defRPr/>
            </a:pPr>
            <a:r>
              <a:rPr lang="nl-NL" sz="2000" dirty="0"/>
              <a:t>Open vragen stellen: aanmoedigen om te vertellen (wat, waar, hoe, …): </a:t>
            </a:r>
          </a:p>
          <a:p>
            <a:pPr marL="457200" lvl="1" indent="0" eaLnBrk="1" fontAlgn="auto" hangingPunct="1">
              <a:spcAft>
                <a:spcPts val="0"/>
              </a:spcAft>
              <a:buNone/>
              <a:defRPr/>
            </a:pPr>
            <a:endParaRPr lang="nl-NL" dirty="0"/>
          </a:p>
        </p:txBody>
      </p:sp>
    </p:spTree>
    <p:extLst>
      <p:ext uri="{BB962C8B-B14F-4D97-AF65-F5344CB8AC3E}">
        <p14:creationId xmlns:p14="http://schemas.microsoft.com/office/powerpoint/2010/main" val="1494317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19E7D-0758-43D6-A8AB-01EB83BB2210}"/>
              </a:ext>
            </a:extLst>
          </p:cNvPr>
          <p:cNvSpPr>
            <a:spLocks noGrp="1"/>
          </p:cNvSpPr>
          <p:nvPr>
            <p:ph type="title"/>
          </p:nvPr>
        </p:nvSpPr>
        <p:spPr/>
        <p:txBody>
          <a:bodyPr>
            <a:normAutofit/>
          </a:bodyPr>
          <a:lstStyle/>
          <a:p>
            <a:r>
              <a:rPr lang="nl-BE" dirty="0"/>
              <a:t>W-vragen</a:t>
            </a:r>
            <a:endParaRPr lang="nl-BE" b="1" dirty="0">
              <a:latin typeface="Trebuchet MS" panose="020B0603020202020204" pitchFamily="34" charset="0"/>
            </a:endParaRPr>
          </a:p>
        </p:txBody>
      </p:sp>
      <p:sp>
        <p:nvSpPr>
          <p:cNvPr id="5" name="Tijdelijke aanduiding voor inhoud 2">
            <a:extLst>
              <a:ext uri="{FF2B5EF4-FFF2-40B4-BE49-F238E27FC236}">
                <a16:creationId xmlns:a16="http://schemas.microsoft.com/office/drawing/2014/main" id="{C052218B-1C02-482B-AFAE-55EF49353E3C}"/>
              </a:ext>
            </a:extLst>
          </p:cNvPr>
          <p:cNvSpPr>
            <a:spLocks noGrp="1"/>
          </p:cNvSpPr>
          <p:nvPr>
            <p:ph sz="half" idx="1"/>
          </p:nvPr>
        </p:nvSpPr>
        <p:spPr>
          <a:xfrm>
            <a:off x="457199" y="1063625"/>
            <a:ext cx="8425543" cy="3548063"/>
          </a:xfrm>
        </p:spPr>
        <p:txBody>
          <a:bodyPr rtlCol="0">
            <a:normAutofit/>
          </a:bodyPr>
          <a:lstStyle/>
          <a:p>
            <a:pPr marL="514350" indent="-514350" eaLnBrk="1" fontAlgn="auto" hangingPunct="1">
              <a:spcAft>
                <a:spcPts val="0"/>
              </a:spcAft>
              <a:buFont typeface="+mj-lt"/>
              <a:buAutoNum type="arabicPeriod"/>
              <a:defRPr/>
            </a:pPr>
            <a:r>
              <a:rPr lang="nl-BE" altLang="nl-BE" sz="1700" dirty="0"/>
              <a:t>Wie zijn de betrokkenen?</a:t>
            </a:r>
          </a:p>
          <a:p>
            <a:pPr marL="514350" indent="-514350" eaLnBrk="1" fontAlgn="auto" hangingPunct="1">
              <a:spcAft>
                <a:spcPts val="0"/>
              </a:spcAft>
              <a:buFont typeface="+mj-lt"/>
              <a:buAutoNum type="arabicPeriod"/>
              <a:defRPr/>
            </a:pPr>
            <a:r>
              <a:rPr lang="nl-BE" altLang="nl-BE" sz="1700" dirty="0"/>
              <a:t>Wat is er precies gebeurd?</a:t>
            </a:r>
          </a:p>
          <a:p>
            <a:pPr marL="514350" indent="-514350" eaLnBrk="1" fontAlgn="auto" hangingPunct="1">
              <a:spcAft>
                <a:spcPts val="0"/>
              </a:spcAft>
              <a:buFont typeface="+mj-lt"/>
              <a:buAutoNum type="arabicPeriod"/>
              <a:defRPr/>
            </a:pPr>
            <a:r>
              <a:rPr lang="nl-BE" altLang="nl-BE" sz="1700" dirty="0"/>
              <a:t>Waar vond het incident plaats? </a:t>
            </a:r>
          </a:p>
          <a:p>
            <a:pPr marL="514350" indent="-514350" eaLnBrk="1" fontAlgn="auto" hangingPunct="1">
              <a:spcAft>
                <a:spcPts val="0"/>
              </a:spcAft>
              <a:buFont typeface="+mj-lt"/>
              <a:buAutoNum type="arabicPeriod"/>
              <a:defRPr/>
            </a:pPr>
            <a:r>
              <a:rPr lang="nl-BE" altLang="nl-BE" sz="1700" dirty="0"/>
              <a:t>Wanneer is het gebeurd?</a:t>
            </a:r>
          </a:p>
          <a:p>
            <a:pPr marL="514350" indent="-514350" eaLnBrk="1" fontAlgn="auto" hangingPunct="1">
              <a:spcAft>
                <a:spcPts val="0"/>
              </a:spcAft>
              <a:buFont typeface="+mj-lt"/>
              <a:buAutoNum type="arabicPeriod"/>
              <a:defRPr/>
            </a:pPr>
            <a:r>
              <a:rPr lang="nl-BE" altLang="nl-BE" sz="1700" dirty="0"/>
              <a:t>Wat zijn de omstandigheden waarin het incident is gebeurd?</a:t>
            </a:r>
          </a:p>
          <a:p>
            <a:pPr marL="514350" indent="-514350" eaLnBrk="1" fontAlgn="auto" hangingPunct="1">
              <a:spcAft>
                <a:spcPts val="0"/>
              </a:spcAft>
              <a:buFont typeface="+mj-lt"/>
              <a:buAutoNum type="arabicPeriod"/>
              <a:defRPr/>
            </a:pPr>
            <a:r>
              <a:rPr lang="nl-BE" altLang="nl-BE" sz="1700" dirty="0"/>
              <a:t>Welke acties zijn reeds ondernomen (intern + extern)?</a:t>
            </a:r>
          </a:p>
          <a:p>
            <a:pPr marL="514350" indent="-514350" eaLnBrk="1" fontAlgn="auto" hangingPunct="1">
              <a:spcAft>
                <a:spcPts val="0"/>
              </a:spcAft>
              <a:buFont typeface="+mj-lt"/>
              <a:buAutoNum type="arabicPeriod"/>
              <a:defRPr/>
            </a:pPr>
            <a:r>
              <a:rPr lang="nl-BE" altLang="nl-BE" sz="1700" dirty="0"/>
              <a:t>Werd er een klacht ingediend?</a:t>
            </a:r>
          </a:p>
          <a:p>
            <a:pPr marL="514350" indent="-514350" eaLnBrk="1" fontAlgn="auto" hangingPunct="1">
              <a:spcAft>
                <a:spcPts val="0"/>
              </a:spcAft>
              <a:buFont typeface="+mj-lt"/>
              <a:buAutoNum type="arabicPeriod"/>
              <a:defRPr/>
            </a:pPr>
            <a:r>
              <a:rPr lang="nl-BE" altLang="nl-BE" sz="1700" dirty="0"/>
              <a:t>Wat zijn de verwachtingen van de betrokken partijen?</a:t>
            </a:r>
          </a:p>
          <a:p>
            <a:pPr marL="514350" indent="-514350" eaLnBrk="1" fontAlgn="auto" hangingPunct="1">
              <a:spcAft>
                <a:spcPts val="0"/>
              </a:spcAft>
              <a:buFont typeface="+mj-lt"/>
              <a:buAutoNum type="arabicPeriod"/>
              <a:defRPr/>
            </a:pPr>
            <a:r>
              <a:rPr lang="nl-BE" altLang="nl-BE" sz="1700" dirty="0"/>
              <a:t>Wie is op de hoogte?</a:t>
            </a:r>
          </a:p>
          <a:p>
            <a:pPr marL="457200" lvl="1" indent="0" eaLnBrk="1" fontAlgn="auto" hangingPunct="1">
              <a:spcAft>
                <a:spcPts val="0"/>
              </a:spcAft>
              <a:buNone/>
              <a:defRPr/>
            </a:pPr>
            <a:endParaRPr lang="nl-NL" dirty="0"/>
          </a:p>
        </p:txBody>
      </p:sp>
      <p:pic>
        <p:nvPicPr>
          <p:cNvPr id="3" name="Afbeelding 2">
            <a:extLst>
              <a:ext uri="{FF2B5EF4-FFF2-40B4-BE49-F238E27FC236}">
                <a16:creationId xmlns:a16="http://schemas.microsoft.com/office/drawing/2014/main" id="{F79945DC-1BF8-4B99-A6C0-AF94776DB065}"/>
              </a:ext>
            </a:extLst>
          </p:cNvPr>
          <p:cNvPicPr>
            <a:picLocks noChangeAspect="1"/>
          </p:cNvPicPr>
          <p:nvPr/>
        </p:nvPicPr>
        <p:blipFill>
          <a:blip r:embed="rId2"/>
          <a:stretch>
            <a:fillRect/>
          </a:stretch>
        </p:blipFill>
        <p:spPr>
          <a:xfrm rot="21042331">
            <a:off x="6764298" y="2766294"/>
            <a:ext cx="1972132" cy="1972132"/>
          </a:xfrm>
          <a:prstGeom prst="rect">
            <a:avLst/>
          </a:prstGeom>
        </p:spPr>
      </p:pic>
    </p:spTree>
    <p:extLst>
      <p:ext uri="{BB962C8B-B14F-4D97-AF65-F5344CB8AC3E}">
        <p14:creationId xmlns:p14="http://schemas.microsoft.com/office/powerpoint/2010/main" val="1207012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19E7D-0758-43D6-A8AB-01EB83BB2210}"/>
              </a:ext>
            </a:extLst>
          </p:cNvPr>
          <p:cNvSpPr>
            <a:spLocks noGrp="1"/>
          </p:cNvSpPr>
          <p:nvPr>
            <p:ph type="title"/>
          </p:nvPr>
        </p:nvSpPr>
        <p:spPr/>
        <p:txBody>
          <a:bodyPr>
            <a:normAutofit/>
          </a:bodyPr>
          <a:lstStyle/>
          <a:p>
            <a:r>
              <a:rPr lang="nl-BE" dirty="0"/>
              <a:t>Actief luisteren</a:t>
            </a:r>
            <a:endParaRPr lang="nl-BE" b="1" dirty="0">
              <a:latin typeface="Trebuchet MS" panose="020B0603020202020204" pitchFamily="34" charset="0"/>
            </a:endParaRPr>
          </a:p>
        </p:txBody>
      </p:sp>
      <p:sp>
        <p:nvSpPr>
          <p:cNvPr id="5" name="Tijdelijke aanduiding voor inhoud 2">
            <a:extLst>
              <a:ext uri="{FF2B5EF4-FFF2-40B4-BE49-F238E27FC236}">
                <a16:creationId xmlns:a16="http://schemas.microsoft.com/office/drawing/2014/main" id="{C052218B-1C02-482B-AFAE-55EF49353E3C}"/>
              </a:ext>
            </a:extLst>
          </p:cNvPr>
          <p:cNvSpPr>
            <a:spLocks noGrp="1"/>
          </p:cNvSpPr>
          <p:nvPr>
            <p:ph sz="half" idx="1"/>
          </p:nvPr>
        </p:nvSpPr>
        <p:spPr>
          <a:xfrm>
            <a:off x="457199" y="1200150"/>
            <a:ext cx="8425543" cy="3548063"/>
          </a:xfrm>
        </p:spPr>
        <p:txBody>
          <a:bodyPr rtlCol="0">
            <a:normAutofit/>
          </a:bodyPr>
          <a:lstStyle/>
          <a:p>
            <a:pPr eaLnBrk="1" hangingPunct="1"/>
            <a:r>
              <a:rPr lang="nl-NL" altLang="nl-BE" sz="2000" dirty="0"/>
              <a:t>Samenvatten:  linken van elementen uit het verhaal van de gesprekspartner en deze samen terugkoppelen, vaak heel kort en nodigt de gesprekspartner uit om verder te vertellen, daarna verder overgaan naar ander onderwerp</a:t>
            </a:r>
          </a:p>
          <a:p>
            <a:pPr marL="457200" lvl="1" indent="0" eaLnBrk="1" hangingPunct="1">
              <a:buNone/>
            </a:pPr>
            <a:endParaRPr lang="nl-BE" altLang="nl-BE" sz="2000" dirty="0"/>
          </a:p>
          <a:p>
            <a:pPr eaLnBrk="1" hangingPunct="1"/>
            <a:r>
              <a:rPr lang="nl-BE" altLang="nl-BE" sz="2000" dirty="0"/>
              <a:t>Affirmeren: </a:t>
            </a:r>
            <a:r>
              <a:rPr lang="nl-NL" altLang="nl-BE" sz="2000" dirty="0"/>
              <a:t>bevestigen/ondersteunen door positieve dingen te zeggen en complimenten te geven</a:t>
            </a:r>
          </a:p>
          <a:p>
            <a:pPr marL="457200" lvl="1" indent="0" eaLnBrk="1" fontAlgn="auto" hangingPunct="1">
              <a:spcAft>
                <a:spcPts val="0"/>
              </a:spcAft>
              <a:buNone/>
              <a:defRPr/>
            </a:pPr>
            <a:endParaRPr lang="nl-NL" dirty="0"/>
          </a:p>
        </p:txBody>
      </p:sp>
    </p:spTree>
    <p:extLst>
      <p:ext uri="{BB962C8B-B14F-4D97-AF65-F5344CB8AC3E}">
        <p14:creationId xmlns:p14="http://schemas.microsoft.com/office/powerpoint/2010/main" val="3649860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19E7D-0758-43D6-A8AB-01EB83BB2210}"/>
              </a:ext>
            </a:extLst>
          </p:cNvPr>
          <p:cNvSpPr>
            <a:spLocks noGrp="1"/>
          </p:cNvSpPr>
          <p:nvPr>
            <p:ph type="title"/>
          </p:nvPr>
        </p:nvSpPr>
        <p:spPr/>
        <p:txBody>
          <a:bodyPr>
            <a:normAutofit/>
          </a:bodyPr>
          <a:lstStyle/>
          <a:p>
            <a:r>
              <a:rPr lang="nl-BE" dirty="0"/>
              <a:t>Actief luisteren</a:t>
            </a:r>
            <a:endParaRPr lang="nl-BE" b="1" dirty="0">
              <a:latin typeface="Trebuchet MS" panose="020B0603020202020204" pitchFamily="34" charset="0"/>
            </a:endParaRPr>
          </a:p>
        </p:txBody>
      </p:sp>
      <p:sp>
        <p:nvSpPr>
          <p:cNvPr id="5" name="Tijdelijke aanduiding voor inhoud 2">
            <a:extLst>
              <a:ext uri="{FF2B5EF4-FFF2-40B4-BE49-F238E27FC236}">
                <a16:creationId xmlns:a16="http://schemas.microsoft.com/office/drawing/2014/main" id="{C052218B-1C02-482B-AFAE-55EF49353E3C}"/>
              </a:ext>
            </a:extLst>
          </p:cNvPr>
          <p:cNvSpPr>
            <a:spLocks noGrp="1"/>
          </p:cNvSpPr>
          <p:nvPr>
            <p:ph sz="half" idx="1"/>
          </p:nvPr>
        </p:nvSpPr>
        <p:spPr>
          <a:xfrm>
            <a:off x="457199" y="1200150"/>
            <a:ext cx="8425543" cy="3548063"/>
          </a:xfrm>
        </p:spPr>
        <p:txBody>
          <a:bodyPr rtlCol="0">
            <a:normAutofit/>
          </a:bodyPr>
          <a:lstStyle/>
          <a:p>
            <a:pPr eaLnBrk="1" hangingPunct="1"/>
            <a:r>
              <a:rPr lang="nl-NL" altLang="nl-BE" sz="2000" dirty="0"/>
              <a:t>Uitlokken van veranderingsuitspraken: </a:t>
            </a:r>
          </a:p>
          <a:p>
            <a:pPr lvl="1" eaLnBrk="1" hangingPunct="1">
              <a:buFont typeface="Arial" panose="020B0604020202020204" pitchFamily="34" charset="0"/>
              <a:buChar char="•"/>
            </a:pPr>
            <a:r>
              <a:rPr lang="nl-NL" altLang="nl-BE" sz="2000" dirty="0"/>
              <a:t>evocatieve vragen stellen </a:t>
            </a:r>
          </a:p>
          <a:p>
            <a:pPr lvl="2">
              <a:buFont typeface="Arial" panose="020B0604020202020204" pitchFamily="34" charset="0"/>
              <a:buChar char="•"/>
            </a:pPr>
            <a:r>
              <a:rPr lang="nl-NL" altLang="nl-BE" dirty="0"/>
              <a:t>Bv., “Hoe zou je het graag anders willen zien?”</a:t>
            </a:r>
          </a:p>
          <a:p>
            <a:pPr lvl="2">
              <a:buFont typeface="Arial" panose="020B0604020202020204" pitchFamily="34" charset="0"/>
              <a:buChar char="•"/>
            </a:pPr>
            <a:r>
              <a:rPr lang="nl-NL" altLang="nl-BE" dirty="0"/>
              <a:t>Wat kunnen we als club veranderen?</a:t>
            </a:r>
          </a:p>
          <a:p>
            <a:pPr lvl="1">
              <a:buFont typeface="Arial" panose="020B0604020202020204" pitchFamily="34" charset="0"/>
              <a:buChar char="•"/>
            </a:pPr>
            <a:r>
              <a:rPr lang="nl-NL" altLang="nl-BE" sz="2000" dirty="0"/>
              <a:t>het bevragen van details </a:t>
            </a:r>
          </a:p>
          <a:p>
            <a:pPr lvl="1">
              <a:buFont typeface="Arial" panose="020B0604020202020204" pitchFamily="34" charset="0"/>
              <a:buChar char="•"/>
            </a:pPr>
            <a:r>
              <a:rPr lang="nl-NL" altLang="nl-BE" sz="2000" dirty="0"/>
              <a:t>vooruitkijken of terugkijken</a:t>
            </a:r>
          </a:p>
          <a:p>
            <a:pPr marL="457200" lvl="1" indent="0" eaLnBrk="1" fontAlgn="auto" hangingPunct="1">
              <a:spcAft>
                <a:spcPts val="0"/>
              </a:spcAft>
              <a:buNone/>
              <a:defRPr/>
            </a:pPr>
            <a:endParaRPr lang="nl-NL" dirty="0"/>
          </a:p>
        </p:txBody>
      </p:sp>
    </p:spTree>
    <p:extLst>
      <p:ext uri="{BB962C8B-B14F-4D97-AF65-F5344CB8AC3E}">
        <p14:creationId xmlns:p14="http://schemas.microsoft.com/office/powerpoint/2010/main" val="1081732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19E7D-0758-43D6-A8AB-01EB83BB2210}"/>
              </a:ext>
            </a:extLst>
          </p:cNvPr>
          <p:cNvSpPr>
            <a:spLocks noGrp="1"/>
          </p:cNvSpPr>
          <p:nvPr>
            <p:ph type="title"/>
          </p:nvPr>
        </p:nvSpPr>
        <p:spPr/>
        <p:txBody>
          <a:bodyPr>
            <a:normAutofit/>
          </a:bodyPr>
          <a:lstStyle/>
          <a:p>
            <a:r>
              <a:rPr lang="nl-BE" dirty="0"/>
              <a:t>Non-verbale communicatie</a:t>
            </a:r>
            <a:endParaRPr lang="nl-BE" b="1" dirty="0">
              <a:latin typeface="Trebuchet MS" panose="020B0603020202020204" pitchFamily="34" charset="0"/>
            </a:endParaRPr>
          </a:p>
        </p:txBody>
      </p:sp>
      <p:sp>
        <p:nvSpPr>
          <p:cNvPr id="5" name="Tijdelijke aanduiding voor inhoud 2">
            <a:extLst>
              <a:ext uri="{FF2B5EF4-FFF2-40B4-BE49-F238E27FC236}">
                <a16:creationId xmlns:a16="http://schemas.microsoft.com/office/drawing/2014/main" id="{C052218B-1C02-482B-AFAE-55EF49353E3C}"/>
              </a:ext>
            </a:extLst>
          </p:cNvPr>
          <p:cNvSpPr>
            <a:spLocks noGrp="1"/>
          </p:cNvSpPr>
          <p:nvPr>
            <p:ph sz="half" idx="1"/>
          </p:nvPr>
        </p:nvSpPr>
        <p:spPr>
          <a:xfrm>
            <a:off x="457199" y="1200150"/>
            <a:ext cx="8425543" cy="3548063"/>
          </a:xfrm>
        </p:spPr>
        <p:txBody>
          <a:bodyPr rtlCol="0">
            <a:normAutofit/>
          </a:bodyPr>
          <a:lstStyle/>
          <a:p>
            <a:pPr eaLnBrk="1" fontAlgn="auto" hangingPunct="1">
              <a:spcAft>
                <a:spcPts val="0"/>
              </a:spcAft>
              <a:buFont typeface="Arial" panose="020B0604020202020204" pitchFamily="34" charset="0"/>
              <a:buChar char="•"/>
              <a:defRPr/>
            </a:pPr>
            <a:r>
              <a:rPr lang="nl-BE" altLang="nl-BE" sz="1700" dirty="0"/>
              <a:t>Gezichtsuitdrukkingen</a:t>
            </a:r>
          </a:p>
          <a:p>
            <a:pPr eaLnBrk="1" fontAlgn="auto" hangingPunct="1">
              <a:spcAft>
                <a:spcPts val="0"/>
              </a:spcAft>
              <a:buFont typeface="Arial" panose="020B0604020202020204" pitchFamily="34" charset="0"/>
              <a:buChar char="•"/>
              <a:defRPr/>
            </a:pPr>
            <a:r>
              <a:rPr lang="nl-BE" altLang="nl-BE" sz="1700" dirty="0"/>
              <a:t>Stem</a:t>
            </a:r>
          </a:p>
          <a:p>
            <a:pPr eaLnBrk="1" fontAlgn="auto" hangingPunct="1">
              <a:spcAft>
                <a:spcPts val="0"/>
              </a:spcAft>
              <a:buFont typeface="Arial" panose="020B0604020202020204" pitchFamily="34" charset="0"/>
              <a:buChar char="•"/>
              <a:defRPr/>
            </a:pPr>
            <a:r>
              <a:rPr lang="nl-BE" altLang="nl-BE" sz="1700" dirty="0"/>
              <a:t>Gebaren</a:t>
            </a:r>
          </a:p>
          <a:p>
            <a:pPr eaLnBrk="1" fontAlgn="auto" hangingPunct="1">
              <a:spcAft>
                <a:spcPts val="0"/>
              </a:spcAft>
              <a:buFont typeface="Arial" panose="020B0604020202020204" pitchFamily="34" charset="0"/>
              <a:buChar char="•"/>
              <a:defRPr/>
            </a:pPr>
            <a:r>
              <a:rPr lang="nl-BE" altLang="nl-BE" sz="1700" dirty="0"/>
              <a:t>Houding</a:t>
            </a:r>
          </a:p>
          <a:p>
            <a:pPr eaLnBrk="1" fontAlgn="auto" hangingPunct="1">
              <a:spcAft>
                <a:spcPts val="0"/>
              </a:spcAft>
              <a:buFont typeface="Arial" panose="020B0604020202020204" pitchFamily="34" charset="0"/>
              <a:buChar char="•"/>
              <a:defRPr/>
            </a:pPr>
            <a:r>
              <a:rPr lang="nl-BE" altLang="nl-BE" sz="1700" dirty="0"/>
              <a:t>Afstand</a:t>
            </a:r>
          </a:p>
          <a:p>
            <a:pPr marL="457200" lvl="1" indent="0" eaLnBrk="1" fontAlgn="auto" hangingPunct="1">
              <a:spcAft>
                <a:spcPts val="0"/>
              </a:spcAft>
              <a:buNone/>
              <a:defRPr/>
            </a:pPr>
            <a:endParaRPr lang="nl-NL" dirty="0"/>
          </a:p>
        </p:txBody>
      </p:sp>
      <p:pic>
        <p:nvPicPr>
          <p:cNvPr id="4" name="Afbeelding 3">
            <a:extLst>
              <a:ext uri="{FF2B5EF4-FFF2-40B4-BE49-F238E27FC236}">
                <a16:creationId xmlns:a16="http://schemas.microsoft.com/office/drawing/2014/main" id="{4522B4B5-4924-460A-910A-9A8D579B5B0C}"/>
              </a:ext>
            </a:extLst>
          </p:cNvPr>
          <p:cNvPicPr>
            <a:picLocks noChangeAspect="1"/>
          </p:cNvPicPr>
          <p:nvPr/>
        </p:nvPicPr>
        <p:blipFill>
          <a:blip r:embed="rId2"/>
          <a:stretch>
            <a:fillRect/>
          </a:stretch>
        </p:blipFill>
        <p:spPr>
          <a:xfrm>
            <a:off x="3672383" y="3232487"/>
            <a:ext cx="2650040" cy="1767322"/>
          </a:xfrm>
          <a:prstGeom prst="rect">
            <a:avLst/>
          </a:prstGeom>
        </p:spPr>
      </p:pic>
      <p:pic>
        <p:nvPicPr>
          <p:cNvPr id="7" name="Afbeelding 6">
            <a:extLst>
              <a:ext uri="{FF2B5EF4-FFF2-40B4-BE49-F238E27FC236}">
                <a16:creationId xmlns:a16="http://schemas.microsoft.com/office/drawing/2014/main" id="{3045DB68-A0DB-4D29-AB6B-9F16BA4A1733}"/>
              </a:ext>
            </a:extLst>
          </p:cNvPr>
          <p:cNvPicPr>
            <a:picLocks noChangeAspect="1"/>
          </p:cNvPicPr>
          <p:nvPr/>
        </p:nvPicPr>
        <p:blipFill>
          <a:blip r:embed="rId3"/>
          <a:stretch>
            <a:fillRect/>
          </a:stretch>
        </p:blipFill>
        <p:spPr>
          <a:xfrm>
            <a:off x="3672383" y="1195333"/>
            <a:ext cx="2650040" cy="1767322"/>
          </a:xfrm>
          <a:prstGeom prst="rect">
            <a:avLst/>
          </a:prstGeom>
        </p:spPr>
      </p:pic>
      <p:pic>
        <p:nvPicPr>
          <p:cNvPr id="3" name="Afbeelding 2">
            <a:extLst>
              <a:ext uri="{FF2B5EF4-FFF2-40B4-BE49-F238E27FC236}">
                <a16:creationId xmlns:a16="http://schemas.microsoft.com/office/drawing/2014/main" id="{51EB310B-C17C-43F7-B9A8-0CA78DC552AD}"/>
              </a:ext>
            </a:extLst>
          </p:cNvPr>
          <p:cNvPicPr>
            <a:picLocks noChangeAspect="1"/>
          </p:cNvPicPr>
          <p:nvPr/>
        </p:nvPicPr>
        <p:blipFill>
          <a:blip r:embed="rId4"/>
          <a:stretch>
            <a:fillRect/>
          </a:stretch>
        </p:blipFill>
        <p:spPr>
          <a:xfrm>
            <a:off x="6322423" y="2176028"/>
            <a:ext cx="2650040" cy="1767322"/>
          </a:xfrm>
          <a:prstGeom prst="rect">
            <a:avLst/>
          </a:prstGeom>
        </p:spPr>
      </p:pic>
    </p:spTree>
    <p:extLst>
      <p:ext uri="{BB962C8B-B14F-4D97-AF65-F5344CB8AC3E}">
        <p14:creationId xmlns:p14="http://schemas.microsoft.com/office/powerpoint/2010/main" val="2987609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19E7D-0758-43D6-A8AB-01EB83BB2210}"/>
              </a:ext>
            </a:extLst>
          </p:cNvPr>
          <p:cNvSpPr>
            <a:spLocks noGrp="1"/>
          </p:cNvSpPr>
          <p:nvPr>
            <p:ph type="title"/>
          </p:nvPr>
        </p:nvSpPr>
        <p:spPr/>
        <p:txBody>
          <a:bodyPr>
            <a:normAutofit fontScale="90000"/>
          </a:bodyPr>
          <a:lstStyle/>
          <a:p>
            <a:r>
              <a:rPr lang="nl-BE" dirty="0"/>
              <a:t>Inschattingsgesprek voorbereiden</a:t>
            </a:r>
            <a:endParaRPr lang="nl-BE" b="1" dirty="0">
              <a:latin typeface="Trebuchet MS" panose="020B0603020202020204" pitchFamily="34" charset="0"/>
            </a:endParaRPr>
          </a:p>
        </p:txBody>
      </p:sp>
      <p:sp>
        <p:nvSpPr>
          <p:cNvPr id="6" name="Tijdelijke aanduiding voor inhoud 2">
            <a:extLst>
              <a:ext uri="{FF2B5EF4-FFF2-40B4-BE49-F238E27FC236}">
                <a16:creationId xmlns:a16="http://schemas.microsoft.com/office/drawing/2014/main" id="{B4E5A25C-054C-4ECF-8745-1DCCEF8EA178}"/>
              </a:ext>
            </a:extLst>
          </p:cNvPr>
          <p:cNvSpPr>
            <a:spLocks noGrp="1"/>
          </p:cNvSpPr>
          <p:nvPr>
            <p:ph sz="half" idx="1"/>
          </p:nvPr>
        </p:nvSpPr>
        <p:spPr>
          <a:xfrm>
            <a:off x="457200" y="1182189"/>
            <a:ext cx="4038600" cy="2638697"/>
          </a:xfrm>
          <a:solidFill>
            <a:srgbClr val="F0E62D"/>
          </a:solidFill>
          <a:ln>
            <a:solidFill>
              <a:srgbClr val="F0E62D"/>
            </a:solidFill>
          </a:ln>
        </p:spPr>
        <p:txBody>
          <a:bodyPr rtlCol="0">
            <a:normAutofit/>
          </a:bodyPr>
          <a:lstStyle/>
          <a:p>
            <a:pPr eaLnBrk="1" fontAlgn="auto" hangingPunct="1">
              <a:spcAft>
                <a:spcPts val="0"/>
              </a:spcAft>
              <a:defRPr/>
            </a:pPr>
            <a:r>
              <a:rPr lang="nl-BE" sz="2000" dirty="0"/>
              <a:t>Wat wil je weten?</a:t>
            </a:r>
          </a:p>
          <a:p>
            <a:pPr eaLnBrk="1" fontAlgn="auto" hangingPunct="1">
              <a:spcAft>
                <a:spcPts val="0"/>
              </a:spcAft>
              <a:defRPr/>
            </a:pPr>
            <a:r>
              <a:rPr lang="nl-BE" sz="2000" dirty="0"/>
              <a:t>Stel jezelf voor als API </a:t>
            </a:r>
          </a:p>
          <a:p>
            <a:pPr eaLnBrk="1" fontAlgn="auto" hangingPunct="1">
              <a:spcAft>
                <a:spcPts val="0"/>
              </a:spcAft>
              <a:defRPr/>
            </a:pPr>
            <a:r>
              <a:rPr lang="nl-BE" sz="2000" dirty="0"/>
              <a:t>Geef de reden waarom je samen zit</a:t>
            </a:r>
          </a:p>
          <a:p>
            <a:pPr eaLnBrk="1" fontAlgn="auto" hangingPunct="1">
              <a:spcAft>
                <a:spcPts val="0"/>
              </a:spcAft>
              <a:defRPr/>
            </a:pPr>
            <a:r>
              <a:rPr lang="nl-BE" sz="2000" dirty="0"/>
              <a:t>Respecteer het tempo</a:t>
            </a:r>
          </a:p>
          <a:p>
            <a:pPr eaLnBrk="1" fontAlgn="auto" hangingPunct="1">
              <a:spcAft>
                <a:spcPts val="0"/>
              </a:spcAft>
              <a:defRPr/>
            </a:pPr>
            <a:r>
              <a:rPr lang="nl-BE" sz="2000" dirty="0"/>
              <a:t>Gebruik je luistervaardigheden</a:t>
            </a:r>
          </a:p>
          <a:p>
            <a:pPr eaLnBrk="1" fontAlgn="auto" hangingPunct="1">
              <a:spcAft>
                <a:spcPts val="0"/>
              </a:spcAft>
              <a:defRPr/>
            </a:pPr>
            <a:endParaRPr lang="nl-BE" dirty="0"/>
          </a:p>
        </p:txBody>
      </p:sp>
      <p:sp>
        <p:nvSpPr>
          <p:cNvPr id="7" name="Tijdelijke aanduiding voor inhoud 3">
            <a:extLst>
              <a:ext uri="{FF2B5EF4-FFF2-40B4-BE49-F238E27FC236}">
                <a16:creationId xmlns:a16="http://schemas.microsoft.com/office/drawing/2014/main" id="{0D172FF0-FDED-4A68-81EA-08FDB5266F8B}"/>
              </a:ext>
            </a:extLst>
          </p:cNvPr>
          <p:cNvSpPr>
            <a:spLocks noGrp="1"/>
          </p:cNvSpPr>
          <p:nvPr>
            <p:ph sz="half" idx="2"/>
          </p:nvPr>
        </p:nvSpPr>
        <p:spPr>
          <a:xfrm>
            <a:off x="4648202" y="1182189"/>
            <a:ext cx="4038600" cy="2638697"/>
          </a:xfrm>
          <a:solidFill>
            <a:srgbClr val="F0E62D"/>
          </a:solidFill>
          <a:ln>
            <a:solidFill>
              <a:srgbClr val="F0E62D"/>
            </a:solidFill>
          </a:ln>
        </p:spPr>
        <p:txBody>
          <a:bodyPr rtlCol="0">
            <a:normAutofit/>
          </a:bodyPr>
          <a:lstStyle/>
          <a:p>
            <a:pPr eaLnBrk="1" fontAlgn="auto" hangingPunct="1">
              <a:spcAft>
                <a:spcPts val="0"/>
              </a:spcAft>
              <a:defRPr/>
            </a:pPr>
            <a:r>
              <a:rPr lang="nl-BE" sz="2000" dirty="0"/>
              <a:t>Let op non-verbaal gedrag</a:t>
            </a:r>
          </a:p>
          <a:p>
            <a:pPr eaLnBrk="1" fontAlgn="auto" hangingPunct="1">
              <a:spcAft>
                <a:spcPts val="0"/>
              </a:spcAft>
              <a:defRPr/>
            </a:pPr>
            <a:r>
              <a:rPr lang="nl-BE" sz="2000" dirty="0"/>
              <a:t>Vraag door </a:t>
            </a:r>
          </a:p>
          <a:p>
            <a:pPr eaLnBrk="1" fontAlgn="auto" hangingPunct="1">
              <a:spcAft>
                <a:spcPts val="0"/>
              </a:spcAft>
              <a:defRPr/>
            </a:pPr>
            <a:r>
              <a:rPr lang="nl-BE" sz="2000" dirty="0"/>
              <a:t>Structureer en maak een synthese</a:t>
            </a:r>
          </a:p>
        </p:txBody>
      </p:sp>
    </p:spTree>
    <p:extLst>
      <p:ext uri="{BB962C8B-B14F-4D97-AF65-F5344CB8AC3E}">
        <p14:creationId xmlns:p14="http://schemas.microsoft.com/office/powerpoint/2010/main" val="501726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19E7D-0758-43D6-A8AB-01EB83BB2210}"/>
              </a:ext>
            </a:extLst>
          </p:cNvPr>
          <p:cNvSpPr>
            <a:spLocks noGrp="1"/>
          </p:cNvSpPr>
          <p:nvPr>
            <p:ph type="title"/>
          </p:nvPr>
        </p:nvSpPr>
        <p:spPr/>
        <p:txBody>
          <a:bodyPr>
            <a:normAutofit/>
          </a:bodyPr>
          <a:lstStyle/>
          <a:p>
            <a:r>
              <a:rPr lang="nl-BE" dirty="0"/>
              <a:t>Checklist</a:t>
            </a:r>
            <a:endParaRPr lang="nl-BE" b="1" dirty="0">
              <a:latin typeface="Trebuchet MS" panose="020B0603020202020204" pitchFamily="34" charset="0"/>
            </a:endParaRPr>
          </a:p>
        </p:txBody>
      </p:sp>
      <p:sp>
        <p:nvSpPr>
          <p:cNvPr id="9" name="Tijdelijke aanduiding voor inhoud 2">
            <a:extLst>
              <a:ext uri="{FF2B5EF4-FFF2-40B4-BE49-F238E27FC236}">
                <a16:creationId xmlns:a16="http://schemas.microsoft.com/office/drawing/2014/main" id="{2266A78A-AB25-4488-879B-9CFAC3A9C1ED}"/>
              </a:ext>
            </a:extLst>
          </p:cNvPr>
          <p:cNvSpPr>
            <a:spLocks noGrp="1"/>
          </p:cNvSpPr>
          <p:nvPr>
            <p:ph sz="half" idx="1"/>
          </p:nvPr>
        </p:nvSpPr>
        <p:spPr>
          <a:xfrm>
            <a:off x="457199" y="1063625"/>
            <a:ext cx="8425543" cy="3548063"/>
          </a:xfrm>
        </p:spPr>
        <p:txBody>
          <a:bodyPr rtlCol="0">
            <a:normAutofit/>
          </a:bodyPr>
          <a:lstStyle/>
          <a:p>
            <a:pPr>
              <a:buFont typeface="Arial" panose="020B0604020202020204" pitchFamily="34" charset="0"/>
              <a:buChar char="•"/>
              <a:defRPr/>
            </a:pPr>
            <a:r>
              <a:rPr lang="nl-BE" altLang="nl-BE" sz="1800" dirty="0"/>
              <a:t>Stel je voor als API (jouw rol, discretieplicht)</a:t>
            </a:r>
          </a:p>
          <a:p>
            <a:pPr>
              <a:buFont typeface="Arial" panose="020B0604020202020204" pitchFamily="34" charset="0"/>
              <a:buChar char="•"/>
              <a:defRPr/>
            </a:pPr>
            <a:r>
              <a:rPr lang="nl-BE" altLang="nl-BE" sz="1800" dirty="0"/>
              <a:t>Beschrijf het doel van je gesprek</a:t>
            </a:r>
          </a:p>
          <a:p>
            <a:pPr>
              <a:buFont typeface="Arial" panose="020B0604020202020204" pitchFamily="34" charset="0"/>
              <a:buChar char="•"/>
              <a:defRPr/>
            </a:pPr>
            <a:r>
              <a:rPr lang="nl-BE" altLang="nl-BE" sz="1800" dirty="0"/>
              <a:t>Start met een brede open vraag</a:t>
            </a:r>
          </a:p>
          <a:p>
            <a:pPr>
              <a:buFont typeface="Arial" panose="020B0604020202020204" pitchFamily="34" charset="0"/>
              <a:buChar char="•"/>
              <a:defRPr/>
            </a:pPr>
            <a:r>
              <a:rPr lang="nl-BE" altLang="nl-BE" sz="1800" dirty="0"/>
              <a:t>Stel W-vragen (vaagheden en hiaten bevragen)</a:t>
            </a:r>
          </a:p>
          <a:p>
            <a:pPr>
              <a:buFont typeface="Arial" panose="020B0604020202020204" pitchFamily="34" charset="0"/>
              <a:buChar char="•"/>
              <a:defRPr/>
            </a:pPr>
            <a:r>
              <a:rPr lang="nl-BE" altLang="nl-BE" sz="1800" dirty="0"/>
              <a:t>LSD: Luisteren, samenvatten, doorvragen</a:t>
            </a:r>
          </a:p>
          <a:p>
            <a:pPr>
              <a:buFont typeface="Arial" panose="020B0604020202020204" pitchFamily="34" charset="0"/>
              <a:buChar char="•"/>
              <a:defRPr/>
            </a:pPr>
            <a:r>
              <a:rPr lang="nl-BE" altLang="nl-BE" sz="1800" dirty="0"/>
              <a:t>Noteer de verwachtingen van de melder</a:t>
            </a:r>
          </a:p>
          <a:p>
            <a:pPr>
              <a:buFont typeface="Arial" panose="020B0604020202020204" pitchFamily="34" charset="0"/>
              <a:buChar char="•"/>
              <a:defRPr/>
            </a:pPr>
            <a:r>
              <a:rPr lang="nl-BE" altLang="nl-BE" sz="1800" dirty="0"/>
              <a:t>Observeer non-verbaal gedrag en benoem het</a:t>
            </a:r>
          </a:p>
          <a:p>
            <a:pPr>
              <a:buFont typeface="Arial" panose="020B0604020202020204" pitchFamily="34" charset="0"/>
              <a:buChar char="•"/>
              <a:defRPr/>
            </a:pPr>
            <a:r>
              <a:rPr lang="nl-BE" altLang="nl-BE" sz="1800" dirty="0"/>
              <a:t>Synthetiseer</a:t>
            </a:r>
          </a:p>
          <a:p>
            <a:pPr>
              <a:buFont typeface="Arial" panose="020B0604020202020204" pitchFamily="34" charset="0"/>
              <a:buChar char="•"/>
              <a:defRPr/>
            </a:pPr>
            <a:r>
              <a:rPr lang="nl-BE" altLang="nl-BE" sz="1800" dirty="0"/>
              <a:t>Rond je gesprek af (met vervolgafspraken)</a:t>
            </a:r>
          </a:p>
          <a:p>
            <a:pPr marL="457200" lvl="1" indent="0" eaLnBrk="1" fontAlgn="auto" hangingPunct="1">
              <a:spcAft>
                <a:spcPts val="0"/>
              </a:spcAft>
              <a:buNone/>
              <a:defRPr/>
            </a:pPr>
            <a:endParaRPr lang="nl-NL" dirty="0"/>
          </a:p>
        </p:txBody>
      </p:sp>
    </p:spTree>
    <p:extLst>
      <p:ext uri="{BB962C8B-B14F-4D97-AF65-F5344CB8AC3E}">
        <p14:creationId xmlns:p14="http://schemas.microsoft.com/office/powerpoint/2010/main" val="592612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2600" y="535577"/>
            <a:ext cx="8229600" cy="2204448"/>
          </a:xfrm>
        </p:spPr>
        <p:txBody>
          <a:bodyPr>
            <a:normAutofit/>
          </a:bodyPr>
          <a:lstStyle/>
          <a:p>
            <a:r>
              <a:rPr lang="nl-BE" sz="5400" dirty="0"/>
              <a:t>Welkom</a:t>
            </a:r>
            <a:r>
              <a:rPr lang="nl-BE" sz="5400" dirty="0">
                <a:latin typeface="Trebuchet MS" panose="020B0603020202020204" pitchFamily="34" charset="0"/>
              </a:rPr>
              <a:t>!</a:t>
            </a:r>
            <a:endParaRPr lang="nl-BE" sz="5400" dirty="0"/>
          </a:p>
        </p:txBody>
      </p:sp>
      <p:sp>
        <p:nvSpPr>
          <p:cNvPr id="5" name="Tijdelijke aanduiding voor tekst 4">
            <a:extLst>
              <a:ext uri="{FF2B5EF4-FFF2-40B4-BE49-F238E27FC236}">
                <a16:creationId xmlns:a16="http://schemas.microsoft.com/office/drawing/2014/main" id="{C8094C16-40FA-4E6B-966E-9B07DA0AC615}"/>
              </a:ext>
            </a:extLst>
          </p:cNvPr>
          <p:cNvSpPr>
            <a:spLocks noGrp="1"/>
          </p:cNvSpPr>
          <p:nvPr>
            <p:ph type="body" sz="half" idx="2"/>
          </p:nvPr>
        </p:nvSpPr>
        <p:spPr/>
        <p:txBody>
          <a:bodyPr/>
          <a:lstStyle/>
          <a:p>
            <a:r>
              <a:rPr lang="nl-BE" sz="3600" dirty="0"/>
              <a:t>Caroline Jannes</a:t>
            </a:r>
          </a:p>
        </p:txBody>
      </p:sp>
    </p:spTree>
    <p:extLst>
      <p:ext uri="{BB962C8B-B14F-4D97-AF65-F5344CB8AC3E}">
        <p14:creationId xmlns:p14="http://schemas.microsoft.com/office/powerpoint/2010/main" val="2256913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ijdelijke aanduiding voor inhoud 2"/>
          <p:cNvGraphicFramePr>
            <a:graphicFrameLocks noGrp="1"/>
          </p:cNvGraphicFramePr>
          <p:nvPr>
            <p:ph sz="half" idx="1"/>
            <p:extLst>
              <p:ext uri="{D42A27DB-BD31-4B8C-83A1-F6EECF244321}">
                <p14:modId xmlns:p14="http://schemas.microsoft.com/office/powerpoint/2010/main" val="2170100608"/>
              </p:ext>
            </p:extLst>
          </p:nvPr>
        </p:nvGraphicFramePr>
        <p:xfrm>
          <a:off x="4572000" y="770709"/>
          <a:ext cx="4351564" cy="39841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652" name="Tijdelijke aanduiding voor inhoud 3"/>
          <p:cNvSpPr>
            <a:spLocks noGrp="1"/>
          </p:cNvSpPr>
          <p:nvPr>
            <p:ph sz="half" idx="2"/>
          </p:nvPr>
        </p:nvSpPr>
        <p:spPr>
          <a:xfrm>
            <a:off x="457200" y="1141367"/>
            <a:ext cx="4193177" cy="2875462"/>
          </a:xfrm>
          <a:solidFill>
            <a:srgbClr val="F0E62D"/>
          </a:solidFill>
          <a:ln>
            <a:solidFill>
              <a:srgbClr val="F0E62D"/>
            </a:solidFill>
          </a:ln>
        </p:spPr>
        <p:txBody>
          <a:bodyPr rtlCol="0">
            <a:noAutofit/>
          </a:bodyPr>
          <a:lstStyle/>
          <a:p>
            <a:pPr>
              <a:defRPr/>
            </a:pPr>
            <a:r>
              <a:rPr lang="nl-BE" altLang="nl-BE" sz="1700" dirty="0"/>
              <a:t>Hoe omgaan met het incident? Opvang van de betrokkenen en aanpassen van afspraken, regels, organisatie…</a:t>
            </a:r>
          </a:p>
          <a:p>
            <a:pPr>
              <a:defRPr/>
            </a:pPr>
            <a:r>
              <a:rPr lang="nl-BE" altLang="nl-BE" sz="1700" dirty="0"/>
              <a:t>Hoe risico’s vermijden? Wat is er nodig om dit te beperken?</a:t>
            </a:r>
          </a:p>
          <a:p>
            <a:pPr>
              <a:defRPr/>
            </a:pPr>
            <a:r>
              <a:rPr lang="nl-BE" altLang="nl-BE" sz="1700" dirty="0"/>
              <a:t>Beschrijving van hoe om te gaan in de sportorganisatie op vlak van SGG, de gewenste omgangsvormen in de dagelijkse werking</a:t>
            </a:r>
          </a:p>
        </p:txBody>
      </p:sp>
      <p:sp>
        <p:nvSpPr>
          <p:cNvPr id="5" name="Titel 1">
            <a:extLst>
              <a:ext uri="{FF2B5EF4-FFF2-40B4-BE49-F238E27FC236}">
                <a16:creationId xmlns:a16="http://schemas.microsoft.com/office/drawing/2014/main" id="{A22B9796-8170-4A08-A47C-0D874560E094}"/>
              </a:ext>
            </a:extLst>
          </p:cNvPr>
          <p:cNvSpPr txBox="1">
            <a:spLocks/>
          </p:cNvSpPr>
          <p:nvPr/>
        </p:nvSpPr>
        <p:spPr>
          <a:xfrm>
            <a:off x="457200" y="206375"/>
            <a:ext cx="82296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tx1"/>
                </a:solidFill>
                <a:latin typeface="GT Pressura Trial Bold"/>
                <a:ea typeface="+mj-ea"/>
                <a:cs typeface="GT Pressura Trial Bold"/>
              </a:defRPr>
            </a:lvl1pPr>
          </a:lstStyle>
          <a:p>
            <a:r>
              <a:rPr lang="nl-BE" dirty="0"/>
              <a:t>Preventiedriehoek</a:t>
            </a:r>
            <a:endParaRPr lang="nl-BE" b="1" dirty="0">
              <a:latin typeface="Trebuchet MS" panose="020B0603020202020204" pitchFamily="34" charset="0"/>
            </a:endParaRPr>
          </a:p>
        </p:txBody>
      </p:sp>
    </p:spTree>
    <p:extLst>
      <p:ext uri="{BB962C8B-B14F-4D97-AF65-F5344CB8AC3E}">
        <p14:creationId xmlns:p14="http://schemas.microsoft.com/office/powerpoint/2010/main" val="156308918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19E7D-0758-43D6-A8AB-01EB83BB2210}"/>
              </a:ext>
            </a:extLst>
          </p:cNvPr>
          <p:cNvSpPr>
            <a:spLocks noGrp="1"/>
          </p:cNvSpPr>
          <p:nvPr>
            <p:ph type="title"/>
          </p:nvPr>
        </p:nvSpPr>
        <p:spPr/>
        <p:txBody>
          <a:bodyPr/>
          <a:lstStyle/>
          <a:p>
            <a:r>
              <a:rPr lang="nl-BE" dirty="0"/>
              <a:t>Aan de slag</a:t>
            </a:r>
          </a:p>
        </p:txBody>
      </p:sp>
      <p:sp>
        <p:nvSpPr>
          <p:cNvPr id="3" name="Tijdelijke aanduiding voor inhoud 2">
            <a:extLst>
              <a:ext uri="{FF2B5EF4-FFF2-40B4-BE49-F238E27FC236}">
                <a16:creationId xmlns:a16="http://schemas.microsoft.com/office/drawing/2014/main" id="{C6F6DA93-65AB-4722-AEC3-36C69A346AF0}"/>
              </a:ext>
            </a:extLst>
          </p:cNvPr>
          <p:cNvSpPr>
            <a:spLocks noGrp="1"/>
          </p:cNvSpPr>
          <p:nvPr>
            <p:ph sz="half" idx="1"/>
          </p:nvPr>
        </p:nvSpPr>
        <p:spPr>
          <a:xfrm>
            <a:off x="894806" y="1203325"/>
            <a:ext cx="8020594" cy="2736850"/>
          </a:xfrm>
        </p:spPr>
        <p:txBody>
          <a:bodyPr/>
          <a:lstStyle/>
          <a:p>
            <a:pPr eaLnBrk="1" hangingPunct="1"/>
            <a:r>
              <a:rPr lang="nl-BE" altLang="nl-BE" sz="2000" dirty="0"/>
              <a:t>Hoe dit onderwerp brengen op clubbestuur en integreren in de werking van de club? </a:t>
            </a:r>
          </a:p>
          <a:p>
            <a:r>
              <a:rPr lang="nl-BE" altLang="nl-BE" sz="2000" dirty="0"/>
              <a:t>Wie als club-API aanstellen?</a:t>
            </a:r>
          </a:p>
          <a:p>
            <a:pPr eaLnBrk="1" hangingPunct="1"/>
            <a:r>
              <a:rPr lang="nl-BE" altLang="nl-BE" sz="2000" dirty="0"/>
              <a:t>Profilering API in de club</a:t>
            </a:r>
          </a:p>
          <a:p>
            <a:pPr eaLnBrk="1" hangingPunct="1"/>
            <a:r>
              <a:rPr lang="nl-BE" altLang="nl-BE" sz="2000" dirty="0"/>
              <a:t>Opleiding club-API (via Dynamo/ICES/Cycling Vlaanderen)</a:t>
            </a:r>
          </a:p>
          <a:p>
            <a:endParaRPr lang="nl-BE" dirty="0"/>
          </a:p>
        </p:txBody>
      </p:sp>
    </p:spTree>
    <p:extLst>
      <p:ext uri="{BB962C8B-B14F-4D97-AF65-F5344CB8AC3E}">
        <p14:creationId xmlns:p14="http://schemas.microsoft.com/office/powerpoint/2010/main" val="1860805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9F838E4-A21A-4180-AE85-21D719FC0C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10916" y="1312388"/>
            <a:ext cx="2700000" cy="2700000"/>
          </a:xfrm>
          <a:prstGeom prst="rect">
            <a:avLst/>
          </a:prstGeom>
        </p:spPr>
      </p:pic>
      <p:sp>
        <p:nvSpPr>
          <p:cNvPr id="8" name="Tijdelijke aanduiding voor inhoud 5">
            <a:extLst>
              <a:ext uri="{FF2B5EF4-FFF2-40B4-BE49-F238E27FC236}">
                <a16:creationId xmlns:a16="http://schemas.microsoft.com/office/drawing/2014/main" id="{9980C17B-C0BE-4FA3-B683-6B53FB828B3B}"/>
              </a:ext>
            </a:extLst>
          </p:cNvPr>
          <p:cNvSpPr txBox="1">
            <a:spLocks/>
          </p:cNvSpPr>
          <p:nvPr/>
        </p:nvSpPr>
        <p:spPr bwMode="auto">
          <a:xfrm>
            <a:off x="4310916" y="1312390"/>
            <a:ext cx="3661386" cy="33944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FontTx/>
              <a:buNone/>
            </a:pPr>
            <a:r>
              <a:rPr lang="nl-BE" altLang="nl-BE" sz="1500" b="1" dirty="0">
                <a:solidFill>
                  <a:srgbClr val="009BD5"/>
                </a:solidFill>
                <a:latin typeface="Calibri" panose="020F0502020204030204" pitchFamily="34" charset="0"/>
                <a:ea typeface="ＭＳ Ｐゴシック" panose="020B0600070205080204" pitchFamily="34" charset="-128"/>
              </a:rPr>
              <a:t>	Sport met grenzen: Beleidsinitiatieven -</a:t>
            </a:r>
            <a:r>
              <a:rPr lang="nl-BE" altLang="nl-BE" sz="1500" dirty="0">
                <a:solidFill>
                  <a:srgbClr val="009BD5"/>
                </a:solidFill>
                <a:latin typeface="Calibri" panose="020F0502020204030204" pitchFamily="34" charset="0"/>
                <a:ea typeface="ＭＳ Ｐゴシック" panose="020B0600070205080204" pitchFamily="34" charset="-128"/>
              </a:rPr>
              <a:t>Aanpakken van lichamelijk en seksueel grensoverschrijdend gedrag in de sport </a:t>
            </a:r>
          </a:p>
          <a:p>
            <a:pPr>
              <a:buFontTx/>
              <a:buNone/>
            </a:pPr>
            <a:endParaRPr lang="nl-BE" altLang="nl-BE" sz="1500" dirty="0">
              <a:solidFill>
                <a:srgbClr val="009BD5"/>
              </a:solidFill>
              <a:latin typeface="Calibri" panose="020F0502020204030204" pitchFamily="34" charset="0"/>
              <a:ea typeface="ＭＳ Ｐゴシック" panose="020B0600070205080204" pitchFamily="34" charset="-128"/>
            </a:endParaRPr>
          </a:p>
          <a:p>
            <a:pPr lvl="1"/>
            <a:r>
              <a:rPr lang="nl-NL" altLang="nl-BE" sz="1500" dirty="0">
                <a:latin typeface="Calibri" panose="020F0502020204030204" pitchFamily="34" charset="0"/>
                <a:ea typeface="ＭＳ Ｐゴシック" panose="020B0600070205080204" pitchFamily="34" charset="-128"/>
              </a:rPr>
              <a:t>6 beleidsinitiatieven </a:t>
            </a:r>
          </a:p>
          <a:p>
            <a:pPr lvl="1"/>
            <a:r>
              <a:rPr lang="nl-NL" altLang="nl-BE" sz="1500" dirty="0">
                <a:latin typeface="Calibri" panose="020F0502020204030204" pitchFamily="34" charset="0"/>
                <a:ea typeface="ＭＳ Ｐゴシック" panose="020B0600070205080204" pitchFamily="34" charset="-128"/>
              </a:rPr>
              <a:t>Laagdrempelig en praktisch </a:t>
            </a:r>
          </a:p>
          <a:p>
            <a:pPr lvl="1"/>
            <a:r>
              <a:rPr lang="nl-NL" altLang="nl-BE" sz="1500" dirty="0">
                <a:latin typeface="Calibri" panose="020F0502020204030204" pitchFamily="34" charset="0"/>
                <a:ea typeface="ＭＳ Ｐゴシック" panose="020B0600070205080204" pitchFamily="34" charset="-128"/>
              </a:rPr>
              <a:t>Preventieve en reactieve acties </a:t>
            </a:r>
          </a:p>
          <a:p>
            <a:pPr lvl="1"/>
            <a:r>
              <a:rPr lang="nl-NL" altLang="nl-BE" sz="1500" dirty="0">
                <a:latin typeface="Calibri" panose="020F0502020204030204" pitchFamily="34" charset="0"/>
                <a:ea typeface="ＭＳ Ｐゴシック" panose="020B0600070205080204" pitchFamily="34" charset="-128"/>
              </a:rPr>
              <a:t>Gratis download op </a:t>
            </a:r>
            <a:r>
              <a:rPr lang="nl-NL" altLang="nl-BE" sz="1500" dirty="0">
                <a:latin typeface="Calibri" panose="020F0502020204030204" pitchFamily="34" charset="0"/>
                <a:ea typeface="ＭＳ Ｐゴシック" panose="020B0600070205080204" pitchFamily="34" charset="-128"/>
                <a:hlinkClick r:id="rId3"/>
              </a:rPr>
              <a:t>www.sportmetgrenzen.be</a:t>
            </a:r>
            <a:endParaRPr lang="nl-NL" altLang="nl-BE" sz="1500" dirty="0">
              <a:latin typeface="Calibri" panose="020F0502020204030204" pitchFamily="34" charset="0"/>
              <a:ea typeface="ＭＳ Ｐゴシック" panose="020B0600070205080204" pitchFamily="34" charset="-128"/>
            </a:endParaRPr>
          </a:p>
          <a:p>
            <a:pPr lvl="1"/>
            <a:endParaRPr lang="nl-NL" altLang="nl-BE" sz="1500" dirty="0">
              <a:latin typeface="Calibri" panose="020F0502020204030204" pitchFamily="34" charset="0"/>
              <a:ea typeface="ＭＳ Ｐゴシック" panose="020B0600070205080204" pitchFamily="34" charset="-128"/>
            </a:endParaRPr>
          </a:p>
          <a:p>
            <a:pPr lvl="1"/>
            <a:endParaRPr lang="nl-NL" altLang="nl-BE" sz="1500" dirty="0">
              <a:latin typeface="Calibri" panose="020F0502020204030204" pitchFamily="34" charset="0"/>
              <a:ea typeface="ＭＳ Ｐゴシック" panose="020B0600070205080204" pitchFamily="34" charset="-128"/>
            </a:endParaRPr>
          </a:p>
        </p:txBody>
      </p:sp>
      <p:sp>
        <p:nvSpPr>
          <p:cNvPr id="5" name="Titel 1">
            <a:extLst>
              <a:ext uri="{FF2B5EF4-FFF2-40B4-BE49-F238E27FC236}">
                <a16:creationId xmlns:a16="http://schemas.microsoft.com/office/drawing/2014/main" id="{F7919E7D-0758-43D6-A8AB-01EB83BB2210}"/>
              </a:ext>
            </a:extLst>
          </p:cNvPr>
          <p:cNvSpPr txBox="1">
            <a:spLocks/>
          </p:cNvSpPr>
          <p:nvPr/>
        </p:nvSpPr>
        <p:spPr>
          <a:xfrm>
            <a:off x="457200" y="206375"/>
            <a:ext cx="8229600" cy="857250"/>
          </a:xfrm>
          <a:prstGeom prst="rect">
            <a:avLst/>
          </a:prstGeom>
        </p:spPr>
        <p:txBody>
          <a:bodyPr vert="horz" lIns="91440" tIns="45720" rIns="91440" bIns="45720" rtlCol="0" anchor="b">
            <a:normAutofit/>
          </a:bodyPr>
          <a:lstStyle>
            <a:lvl1pPr algn="l" defTabSz="457200" rtl="0" eaLnBrk="1" latinLnBrk="0" hangingPunct="1">
              <a:spcBef>
                <a:spcPct val="0"/>
              </a:spcBef>
              <a:buNone/>
              <a:defRPr sz="3300" b="0" i="0" kern="1200">
                <a:solidFill>
                  <a:schemeClr val="bg1"/>
                </a:solidFill>
                <a:latin typeface="Refrigerator Deluxe" panose="020B0506020202050203" pitchFamily="34" charset="77"/>
                <a:ea typeface="+mj-ea"/>
                <a:cs typeface="GT Pressura Trial Bold"/>
              </a:defRPr>
            </a:lvl1pPr>
          </a:lstStyle>
          <a:p>
            <a:r>
              <a:rPr lang="nl-BE" sz="4400" dirty="0">
                <a:solidFill>
                  <a:schemeClr val="tx1"/>
                </a:solidFill>
                <a:latin typeface="Pressura"/>
              </a:rPr>
              <a:t>Tools</a:t>
            </a:r>
          </a:p>
        </p:txBody>
      </p:sp>
    </p:spTree>
    <p:extLst>
      <p:ext uri="{BB962C8B-B14F-4D97-AF65-F5344CB8AC3E}">
        <p14:creationId xmlns:p14="http://schemas.microsoft.com/office/powerpoint/2010/main" val="2518121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19E7D-0758-43D6-A8AB-01EB83BB2210}"/>
              </a:ext>
            </a:extLst>
          </p:cNvPr>
          <p:cNvSpPr>
            <a:spLocks noGrp="1"/>
          </p:cNvSpPr>
          <p:nvPr>
            <p:ph type="title"/>
          </p:nvPr>
        </p:nvSpPr>
        <p:spPr/>
        <p:txBody>
          <a:bodyPr/>
          <a:lstStyle/>
          <a:p>
            <a:r>
              <a:rPr lang="nl-BE" dirty="0"/>
              <a:t>Tools</a:t>
            </a:r>
          </a:p>
        </p:txBody>
      </p:sp>
      <p:sp>
        <p:nvSpPr>
          <p:cNvPr id="3" name="Tijdelijke aanduiding voor inhoud 2">
            <a:extLst>
              <a:ext uri="{FF2B5EF4-FFF2-40B4-BE49-F238E27FC236}">
                <a16:creationId xmlns:a16="http://schemas.microsoft.com/office/drawing/2014/main" id="{C6F6DA93-65AB-4722-AEC3-36C69A346AF0}"/>
              </a:ext>
            </a:extLst>
          </p:cNvPr>
          <p:cNvSpPr>
            <a:spLocks noGrp="1"/>
          </p:cNvSpPr>
          <p:nvPr>
            <p:ph sz="half" idx="1"/>
          </p:nvPr>
        </p:nvSpPr>
        <p:spPr>
          <a:xfrm>
            <a:off x="894806" y="1203325"/>
            <a:ext cx="4908061" cy="2736850"/>
          </a:xfrm>
        </p:spPr>
        <p:txBody>
          <a:bodyPr/>
          <a:lstStyle/>
          <a:p>
            <a:pPr eaLnBrk="1" hangingPunct="1"/>
            <a:r>
              <a:rPr lang="nl-BE" altLang="nl-BE" sz="2000" dirty="0"/>
              <a:t>Gedragscode opstellen en communiceren naar trainers/ploegleiders/renners bij aanvang seizoen</a:t>
            </a:r>
          </a:p>
          <a:p>
            <a:pPr eaLnBrk="1" hangingPunct="1"/>
            <a:endParaRPr lang="nl-BE" altLang="nl-BE" sz="2000" dirty="0"/>
          </a:p>
          <a:p>
            <a:r>
              <a:rPr lang="nl-BE" altLang="nl-BE" sz="2000" dirty="0"/>
              <a:t>Handelingsprotocol</a:t>
            </a:r>
          </a:p>
          <a:p>
            <a:endParaRPr lang="nl-BE" altLang="nl-BE" sz="2000" dirty="0"/>
          </a:p>
          <a:p>
            <a:r>
              <a:rPr lang="nl-BE" altLang="nl-BE" sz="2000" dirty="0"/>
              <a:t>Vlaggensysteem</a:t>
            </a:r>
          </a:p>
          <a:p>
            <a:endParaRPr lang="nl-BE" altLang="nl-BE" sz="2000" dirty="0"/>
          </a:p>
          <a:p>
            <a:endParaRPr lang="nl-BE" altLang="nl-BE" sz="2000" dirty="0"/>
          </a:p>
          <a:p>
            <a:endParaRPr lang="nl-BE" altLang="nl-BE" sz="2000" dirty="0"/>
          </a:p>
          <a:p>
            <a:pPr eaLnBrk="1" hangingPunct="1"/>
            <a:endParaRPr lang="nl-BE" altLang="nl-BE" sz="2000" dirty="0"/>
          </a:p>
          <a:p>
            <a:pPr marL="0" indent="0" eaLnBrk="1" hangingPunct="1">
              <a:buNone/>
            </a:pPr>
            <a:endParaRPr lang="nl-BE" altLang="nl-BE" sz="2000" dirty="0"/>
          </a:p>
          <a:p>
            <a:endParaRPr lang="nl-BE" dirty="0"/>
          </a:p>
        </p:txBody>
      </p:sp>
      <p:pic>
        <p:nvPicPr>
          <p:cNvPr id="28" name="Afbeelding 27">
            <a:extLst>
              <a:ext uri="{FF2B5EF4-FFF2-40B4-BE49-F238E27FC236}">
                <a16:creationId xmlns:a16="http://schemas.microsoft.com/office/drawing/2014/main" id="{971393D0-E957-4D05-A5C2-A7164B6902C9}"/>
              </a:ext>
            </a:extLst>
          </p:cNvPr>
          <p:cNvPicPr>
            <a:picLocks noChangeAspect="1"/>
          </p:cNvPicPr>
          <p:nvPr/>
        </p:nvPicPr>
        <p:blipFill>
          <a:blip r:embed="rId2">
            <a:duotone>
              <a:prstClr val="black"/>
              <a:srgbClr val="FFC000">
                <a:tint val="45000"/>
                <a:satMod val="400000"/>
              </a:srgbClr>
            </a:duotone>
          </a:blip>
          <a:stretch>
            <a:fillRect/>
          </a:stretch>
        </p:blipFill>
        <p:spPr>
          <a:xfrm>
            <a:off x="5678508" y="641528"/>
            <a:ext cx="2730314" cy="1930222"/>
          </a:xfrm>
          <a:prstGeom prst="rect">
            <a:avLst/>
          </a:prstGeom>
          <a:ln>
            <a:noFill/>
          </a:ln>
          <a:effectLst>
            <a:softEdge rad="112500"/>
          </a:effectLst>
        </p:spPr>
      </p:pic>
      <p:pic>
        <p:nvPicPr>
          <p:cNvPr id="30" name="Afbeelding 29">
            <a:extLst>
              <a:ext uri="{FF2B5EF4-FFF2-40B4-BE49-F238E27FC236}">
                <a16:creationId xmlns:a16="http://schemas.microsoft.com/office/drawing/2014/main" id="{269FCFD9-13F1-4585-8AA0-7A54ED83CB53}"/>
              </a:ext>
            </a:extLst>
          </p:cNvPr>
          <p:cNvPicPr>
            <a:picLocks noChangeAspect="1"/>
          </p:cNvPicPr>
          <p:nvPr/>
        </p:nvPicPr>
        <p:blipFill>
          <a:blip r:embed="rId3"/>
          <a:stretch>
            <a:fillRect/>
          </a:stretch>
        </p:blipFill>
        <p:spPr>
          <a:xfrm>
            <a:off x="6686093" y="3736119"/>
            <a:ext cx="2000707" cy="1201006"/>
          </a:xfrm>
          <a:prstGeom prst="rect">
            <a:avLst/>
          </a:prstGeom>
        </p:spPr>
      </p:pic>
      <p:pic>
        <p:nvPicPr>
          <p:cNvPr id="27" name="Afbeelding 26">
            <a:extLst>
              <a:ext uri="{FF2B5EF4-FFF2-40B4-BE49-F238E27FC236}">
                <a16:creationId xmlns:a16="http://schemas.microsoft.com/office/drawing/2014/main" id="{1861A9C6-1350-4644-9C92-C214CD7CF61F}"/>
              </a:ext>
            </a:extLst>
          </p:cNvPr>
          <p:cNvPicPr>
            <a:picLocks noChangeAspect="1"/>
          </p:cNvPicPr>
          <p:nvPr/>
        </p:nvPicPr>
        <p:blipFill>
          <a:blip r:embed="rId4"/>
          <a:stretch>
            <a:fillRect/>
          </a:stretch>
        </p:blipFill>
        <p:spPr>
          <a:xfrm>
            <a:off x="5210336" y="2911966"/>
            <a:ext cx="1585485" cy="2056418"/>
          </a:xfrm>
          <a:prstGeom prst="rect">
            <a:avLst/>
          </a:prstGeom>
        </p:spPr>
      </p:pic>
    </p:spTree>
    <p:extLst>
      <p:ext uri="{BB962C8B-B14F-4D97-AF65-F5344CB8AC3E}">
        <p14:creationId xmlns:p14="http://schemas.microsoft.com/office/powerpoint/2010/main" val="4067737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Handelingsprotocol</a:t>
            </a:r>
          </a:p>
        </p:txBody>
      </p:sp>
      <p:graphicFrame>
        <p:nvGraphicFramePr>
          <p:cNvPr id="10" name="Tijdelijke aanduiding voor inhoud 3"/>
          <p:cNvGraphicFramePr>
            <a:graphicFrameLocks noGrp="1"/>
          </p:cNvGraphicFramePr>
          <p:nvPr>
            <p:ph idx="1"/>
            <p:extLst>
              <p:ext uri="{D42A27DB-BD31-4B8C-83A1-F6EECF244321}">
                <p14:modId xmlns:p14="http://schemas.microsoft.com/office/powerpoint/2010/main" val="707720859"/>
              </p:ext>
            </p:extLst>
          </p:nvPr>
        </p:nvGraphicFramePr>
        <p:xfrm>
          <a:off x="138896" y="0"/>
          <a:ext cx="9005104" cy="4167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4221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A0E6496D-1CAD-4473-9CC4-9A3E74449679}"/>
              </a:ext>
            </a:extLst>
          </p:cNvPr>
          <p:cNvSpPr txBox="1">
            <a:spLocks/>
          </p:cNvSpPr>
          <p:nvPr/>
        </p:nvSpPr>
        <p:spPr>
          <a:xfrm>
            <a:off x="457200" y="206375"/>
            <a:ext cx="8229600" cy="857250"/>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kern="1200">
                <a:solidFill>
                  <a:schemeClr val="tx1"/>
                </a:solidFill>
                <a:latin typeface="GT Pressura Trial Bold"/>
                <a:ea typeface="+mj-ea"/>
                <a:cs typeface="GT Pressura Trial Bold"/>
              </a:defRPr>
            </a:lvl1pPr>
          </a:lstStyle>
          <a:p>
            <a:r>
              <a:rPr lang="nl-BE" dirty="0"/>
              <a:t>Meldpunt - Cycling Vlaanderen</a:t>
            </a:r>
            <a:endParaRPr lang="nl-BE" b="1" dirty="0">
              <a:latin typeface="Trebuchet MS" panose="020B0603020202020204" pitchFamily="34" charset="0"/>
            </a:endParaRPr>
          </a:p>
        </p:txBody>
      </p:sp>
      <p:sp>
        <p:nvSpPr>
          <p:cNvPr id="15" name="Tijdelijke aanduiding voor inhoud 2">
            <a:extLst>
              <a:ext uri="{FF2B5EF4-FFF2-40B4-BE49-F238E27FC236}">
                <a16:creationId xmlns:a16="http://schemas.microsoft.com/office/drawing/2014/main" id="{DFB5186C-1FDE-4EF7-A164-413E749805A4}"/>
              </a:ext>
            </a:extLst>
          </p:cNvPr>
          <p:cNvSpPr>
            <a:spLocks noGrp="1"/>
          </p:cNvSpPr>
          <p:nvPr>
            <p:ph sz="half" idx="1"/>
          </p:nvPr>
        </p:nvSpPr>
        <p:spPr>
          <a:xfrm>
            <a:off x="457199" y="1063625"/>
            <a:ext cx="8425543" cy="3548063"/>
          </a:xfrm>
        </p:spPr>
        <p:txBody>
          <a:bodyPr rtlCol="0">
            <a:normAutofit/>
          </a:bodyPr>
          <a:lstStyle/>
          <a:p>
            <a:pPr marL="457200" lvl="1" indent="0" eaLnBrk="1" fontAlgn="auto" hangingPunct="1">
              <a:spcAft>
                <a:spcPts val="0"/>
              </a:spcAft>
              <a:buNone/>
              <a:defRPr/>
            </a:pPr>
            <a:r>
              <a:rPr lang="nl-NL" sz="2000" dirty="0"/>
              <a:t>-&gt; Surf naar </a:t>
            </a:r>
            <a:r>
              <a:rPr lang="nl-NL" sz="2000" dirty="0">
                <a:hlinkClick r:id="rId3"/>
              </a:rPr>
              <a:t>www.cycling.vlaanderen</a:t>
            </a:r>
            <a:r>
              <a:rPr lang="nl-NL" sz="2000" dirty="0"/>
              <a:t> -&gt; meldpunt</a:t>
            </a:r>
          </a:p>
          <a:p>
            <a:pPr marL="457200" lvl="1" indent="0" eaLnBrk="1" fontAlgn="auto" hangingPunct="1">
              <a:spcAft>
                <a:spcPts val="0"/>
              </a:spcAft>
              <a:buNone/>
              <a:defRPr/>
            </a:pPr>
            <a:endParaRPr lang="nl-NL" sz="2000" dirty="0"/>
          </a:p>
          <a:p>
            <a:pPr marL="457200" lvl="1" indent="0" eaLnBrk="1" fontAlgn="auto" hangingPunct="1">
              <a:spcAft>
                <a:spcPts val="0"/>
              </a:spcAft>
              <a:buNone/>
              <a:defRPr/>
            </a:pPr>
            <a:endParaRPr lang="nl-NL" sz="2000" dirty="0"/>
          </a:p>
          <a:p>
            <a:pPr marL="457200" lvl="1" indent="0" eaLnBrk="1" fontAlgn="auto" hangingPunct="1">
              <a:spcAft>
                <a:spcPts val="0"/>
              </a:spcAft>
              <a:buNone/>
              <a:defRPr/>
            </a:pPr>
            <a:endParaRPr lang="nl-NL" sz="2000" dirty="0"/>
          </a:p>
          <a:p>
            <a:pPr marL="457200" lvl="1" indent="0" eaLnBrk="1" fontAlgn="auto" hangingPunct="1">
              <a:spcAft>
                <a:spcPts val="0"/>
              </a:spcAft>
              <a:buNone/>
              <a:defRPr/>
            </a:pPr>
            <a:endParaRPr lang="nl-NL" sz="2000" dirty="0"/>
          </a:p>
          <a:p>
            <a:pPr marL="457200" lvl="1" indent="0" eaLnBrk="1" fontAlgn="auto" hangingPunct="1">
              <a:spcAft>
                <a:spcPts val="0"/>
              </a:spcAft>
              <a:buNone/>
              <a:defRPr/>
            </a:pPr>
            <a:endParaRPr lang="nl-NL" sz="2000" dirty="0"/>
          </a:p>
          <a:p>
            <a:pPr marL="457200" lvl="1" indent="0" eaLnBrk="1" fontAlgn="auto" hangingPunct="1">
              <a:spcAft>
                <a:spcPts val="0"/>
              </a:spcAft>
              <a:buNone/>
              <a:defRPr/>
            </a:pPr>
            <a:endParaRPr lang="nl-NL" sz="2000" dirty="0"/>
          </a:p>
        </p:txBody>
      </p:sp>
      <p:pic>
        <p:nvPicPr>
          <p:cNvPr id="7" name="Afbeelding 6">
            <a:extLst>
              <a:ext uri="{FF2B5EF4-FFF2-40B4-BE49-F238E27FC236}">
                <a16:creationId xmlns:a16="http://schemas.microsoft.com/office/drawing/2014/main" id="{8B1A446F-7DE7-4ECB-BA5A-B834FCE45DAC}"/>
              </a:ext>
            </a:extLst>
          </p:cNvPr>
          <p:cNvPicPr>
            <a:picLocks noChangeAspect="1"/>
          </p:cNvPicPr>
          <p:nvPr/>
        </p:nvPicPr>
        <p:blipFill>
          <a:blip r:embed="rId4"/>
          <a:stretch>
            <a:fillRect/>
          </a:stretch>
        </p:blipFill>
        <p:spPr>
          <a:xfrm>
            <a:off x="457200" y="1540962"/>
            <a:ext cx="7791994" cy="1962266"/>
          </a:xfrm>
          <a:prstGeom prst="rect">
            <a:avLst/>
          </a:prstGeom>
        </p:spPr>
      </p:pic>
      <p:sp>
        <p:nvSpPr>
          <p:cNvPr id="10" name="Ovaal 9">
            <a:extLst>
              <a:ext uri="{FF2B5EF4-FFF2-40B4-BE49-F238E27FC236}">
                <a16:creationId xmlns:a16="http://schemas.microsoft.com/office/drawing/2014/main" id="{8DE2F60A-1A92-4758-9935-65189A3C8E59}"/>
              </a:ext>
            </a:extLst>
          </p:cNvPr>
          <p:cNvSpPr/>
          <p:nvPr/>
        </p:nvSpPr>
        <p:spPr>
          <a:xfrm>
            <a:off x="4852851" y="1469116"/>
            <a:ext cx="653143" cy="379913"/>
          </a:xfrm>
          <a:prstGeom prst="ellipse">
            <a:avLst/>
          </a:prstGeom>
          <a:noFill/>
          <a:ln w="76200">
            <a:solidFill>
              <a:srgbClr val="F0E6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374899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A0E6496D-1CAD-4473-9CC4-9A3E74449679}"/>
              </a:ext>
            </a:extLst>
          </p:cNvPr>
          <p:cNvSpPr txBox="1">
            <a:spLocks/>
          </p:cNvSpPr>
          <p:nvPr/>
        </p:nvSpPr>
        <p:spPr>
          <a:xfrm>
            <a:off x="457200" y="206375"/>
            <a:ext cx="8229600" cy="857250"/>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kern="1200">
                <a:solidFill>
                  <a:schemeClr val="tx1"/>
                </a:solidFill>
                <a:latin typeface="GT Pressura Trial Bold"/>
                <a:ea typeface="+mj-ea"/>
                <a:cs typeface="GT Pressura Trial Bold"/>
              </a:defRPr>
            </a:lvl1pPr>
          </a:lstStyle>
          <a:p>
            <a:r>
              <a:rPr lang="nl-BE" dirty="0"/>
              <a:t>Meldpunt - Cycling Vlaanderen</a:t>
            </a:r>
            <a:endParaRPr lang="nl-BE" b="1" dirty="0">
              <a:latin typeface="Trebuchet MS" panose="020B0603020202020204" pitchFamily="34" charset="0"/>
            </a:endParaRPr>
          </a:p>
        </p:txBody>
      </p:sp>
      <p:sp>
        <p:nvSpPr>
          <p:cNvPr id="15" name="Tijdelijke aanduiding voor inhoud 2">
            <a:extLst>
              <a:ext uri="{FF2B5EF4-FFF2-40B4-BE49-F238E27FC236}">
                <a16:creationId xmlns:a16="http://schemas.microsoft.com/office/drawing/2014/main" id="{DFB5186C-1FDE-4EF7-A164-413E749805A4}"/>
              </a:ext>
            </a:extLst>
          </p:cNvPr>
          <p:cNvSpPr>
            <a:spLocks noGrp="1"/>
          </p:cNvSpPr>
          <p:nvPr>
            <p:ph sz="half" idx="1"/>
          </p:nvPr>
        </p:nvSpPr>
        <p:spPr>
          <a:xfrm>
            <a:off x="457199" y="1063625"/>
            <a:ext cx="8425543" cy="3548063"/>
          </a:xfrm>
        </p:spPr>
        <p:txBody>
          <a:bodyPr rtlCol="0">
            <a:normAutofit/>
          </a:bodyPr>
          <a:lstStyle/>
          <a:p>
            <a:pPr marL="457200" lvl="1" indent="0" eaLnBrk="1" fontAlgn="auto" hangingPunct="1">
              <a:spcAft>
                <a:spcPts val="0"/>
              </a:spcAft>
              <a:buNone/>
              <a:defRPr/>
            </a:pPr>
            <a:r>
              <a:rPr lang="nl-NL" sz="2000" dirty="0"/>
              <a:t>-&gt; Ethiek</a:t>
            </a:r>
          </a:p>
        </p:txBody>
      </p:sp>
      <p:pic>
        <p:nvPicPr>
          <p:cNvPr id="13" name="Afbeelding 12">
            <a:extLst>
              <a:ext uri="{FF2B5EF4-FFF2-40B4-BE49-F238E27FC236}">
                <a16:creationId xmlns:a16="http://schemas.microsoft.com/office/drawing/2014/main" id="{00723625-D5A8-410A-B479-AB770A0D87AF}"/>
              </a:ext>
            </a:extLst>
          </p:cNvPr>
          <p:cNvPicPr>
            <a:picLocks noChangeAspect="1"/>
          </p:cNvPicPr>
          <p:nvPr/>
        </p:nvPicPr>
        <p:blipFill rotWithShape="1">
          <a:blip r:embed="rId3"/>
          <a:srcRect l="1280" t="22652" r="2230" b="8853"/>
          <a:stretch/>
        </p:blipFill>
        <p:spPr>
          <a:xfrm>
            <a:off x="232979" y="2040941"/>
            <a:ext cx="7360200" cy="1525220"/>
          </a:xfrm>
          <a:prstGeom prst="rect">
            <a:avLst/>
          </a:prstGeom>
        </p:spPr>
      </p:pic>
      <p:pic>
        <p:nvPicPr>
          <p:cNvPr id="5" name="Afbeelding 4">
            <a:extLst>
              <a:ext uri="{FF2B5EF4-FFF2-40B4-BE49-F238E27FC236}">
                <a16:creationId xmlns:a16="http://schemas.microsoft.com/office/drawing/2014/main" id="{E7A02B99-120E-4632-BF57-E17FA98D8BA9}"/>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15062" t="17493" r="75884" b="63874"/>
          <a:stretch/>
        </p:blipFill>
        <p:spPr>
          <a:xfrm>
            <a:off x="7695881" y="3146791"/>
            <a:ext cx="962735" cy="1274049"/>
          </a:xfrm>
          <a:prstGeom prst="rect">
            <a:avLst/>
          </a:prstGeom>
          <a:ln>
            <a:noFill/>
          </a:ln>
          <a:effectLst>
            <a:outerShdw blurRad="190500" algn="tl" rotWithShape="0">
              <a:srgbClr val="000000">
                <a:alpha val="70000"/>
              </a:srgbClr>
            </a:outerShdw>
          </a:effectLst>
        </p:spPr>
      </p:pic>
      <p:pic>
        <p:nvPicPr>
          <p:cNvPr id="6" name="Afbeelding 5">
            <a:extLst>
              <a:ext uri="{FF2B5EF4-FFF2-40B4-BE49-F238E27FC236}">
                <a16:creationId xmlns:a16="http://schemas.microsoft.com/office/drawing/2014/main" id="{90A3AEDF-B431-40BA-A3E3-10B183C2B9CB}"/>
              </a:ext>
            </a:extLst>
          </p:cNvPr>
          <p:cNvPicPr>
            <a:picLocks noChangeAspect="1"/>
          </p:cNvPicPr>
          <p:nvPr/>
        </p:nvPicPr>
        <p:blipFill rotWithShape="1">
          <a:blip r:embed="rId6">
            <a:grayscl/>
          </a:blip>
          <a:srcRect l="2164" t="7537" r="64027" b="62655"/>
          <a:stretch/>
        </p:blipFill>
        <p:spPr>
          <a:xfrm>
            <a:off x="7695881" y="1563607"/>
            <a:ext cx="1084158" cy="12740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75564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Tijdelijke aanduiding voor inhoud 5" descr="cover vlaggensysteem sport.png">
            <a:extLst>
              <a:ext uri="{FF2B5EF4-FFF2-40B4-BE49-F238E27FC236}">
                <a16:creationId xmlns:a16="http://schemas.microsoft.com/office/drawing/2014/main" id="{B4208012-5EA2-2F46-B6B9-8608E1EAFA06}"/>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5819121" y="1023020"/>
            <a:ext cx="1232672" cy="1600040"/>
          </a:xfrm>
          <a:noFill/>
        </p:spPr>
      </p:pic>
      <p:pic>
        <p:nvPicPr>
          <p:cNvPr id="40963" name="Picture 6" descr="Gerelateerde afbeelding">
            <a:extLst>
              <a:ext uri="{FF2B5EF4-FFF2-40B4-BE49-F238E27FC236}">
                <a16:creationId xmlns:a16="http://schemas.microsoft.com/office/drawing/2014/main" id="{318B32E0-C5E4-2F4D-ACB4-83B94C14A2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394" y="2716259"/>
            <a:ext cx="1163694" cy="12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el 1">
            <a:extLst>
              <a:ext uri="{FF2B5EF4-FFF2-40B4-BE49-F238E27FC236}">
                <a16:creationId xmlns:a16="http://schemas.microsoft.com/office/drawing/2014/main" id="{A0E6496D-1CAD-4473-9CC4-9A3E74449679}"/>
              </a:ext>
            </a:extLst>
          </p:cNvPr>
          <p:cNvSpPr txBox="1">
            <a:spLocks/>
          </p:cNvSpPr>
          <p:nvPr/>
        </p:nvSpPr>
        <p:spPr>
          <a:xfrm>
            <a:off x="457200" y="206375"/>
            <a:ext cx="8229600" cy="857250"/>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kern="1200">
                <a:solidFill>
                  <a:schemeClr val="tx1"/>
                </a:solidFill>
                <a:latin typeface="GT Pressura Trial Bold"/>
                <a:ea typeface="+mj-ea"/>
                <a:cs typeface="GT Pressura Trial Bold"/>
              </a:defRPr>
            </a:lvl1pPr>
          </a:lstStyle>
          <a:p>
            <a:r>
              <a:rPr lang="nl-BE" dirty="0"/>
              <a:t>Extra tools…</a:t>
            </a:r>
            <a:endParaRPr lang="nl-BE" b="1" dirty="0">
              <a:latin typeface="Trebuchet MS" panose="020B0603020202020204" pitchFamily="34" charset="0"/>
            </a:endParaRPr>
          </a:p>
        </p:txBody>
      </p:sp>
      <p:pic>
        <p:nvPicPr>
          <p:cNvPr id="1028" name="Picture 4" descr="Hulplijn 1712 breidt openingsuren uit | Lokale Politie ...">
            <a:extLst>
              <a:ext uri="{FF2B5EF4-FFF2-40B4-BE49-F238E27FC236}">
                <a16:creationId xmlns:a16="http://schemas.microsoft.com/office/drawing/2014/main" id="{63622699-9EC8-4E7D-BFBA-DC39F8A012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8415" y="2347094"/>
            <a:ext cx="2783817" cy="229165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1A310A3F-07FB-4541-BCD7-DB5100BA5537}"/>
              </a:ext>
            </a:extLst>
          </p:cNvPr>
          <p:cNvPicPr>
            <a:picLocks noChangeAspect="1"/>
          </p:cNvPicPr>
          <p:nvPr/>
        </p:nvPicPr>
        <p:blipFill>
          <a:blip r:embed="rId6"/>
          <a:stretch>
            <a:fillRect/>
          </a:stretch>
        </p:blipFill>
        <p:spPr>
          <a:xfrm>
            <a:off x="7306487" y="841725"/>
            <a:ext cx="1558979" cy="592017"/>
          </a:xfrm>
          <a:prstGeom prst="rect">
            <a:avLst/>
          </a:prstGeom>
        </p:spPr>
      </p:pic>
      <p:pic>
        <p:nvPicPr>
          <p:cNvPr id="6" name="Afbeelding 5">
            <a:extLst>
              <a:ext uri="{FF2B5EF4-FFF2-40B4-BE49-F238E27FC236}">
                <a16:creationId xmlns:a16="http://schemas.microsoft.com/office/drawing/2014/main" id="{C75E8910-A554-4536-8101-D9A082CFA868}"/>
              </a:ext>
            </a:extLst>
          </p:cNvPr>
          <p:cNvPicPr>
            <a:picLocks noChangeAspect="1"/>
          </p:cNvPicPr>
          <p:nvPr/>
        </p:nvPicPr>
        <p:blipFill>
          <a:blip r:embed="rId7"/>
          <a:stretch>
            <a:fillRect/>
          </a:stretch>
        </p:blipFill>
        <p:spPr>
          <a:xfrm>
            <a:off x="7336627" y="1750639"/>
            <a:ext cx="1386036" cy="821111"/>
          </a:xfrm>
          <a:prstGeom prst="rect">
            <a:avLst/>
          </a:prstGeom>
        </p:spPr>
      </p:pic>
      <p:pic>
        <p:nvPicPr>
          <p:cNvPr id="8" name="Afbeelding 7">
            <a:extLst>
              <a:ext uri="{FF2B5EF4-FFF2-40B4-BE49-F238E27FC236}">
                <a16:creationId xmlns:a16="http://schemas.microsoft.com/office/drawing/2014/main" id="{2BB10993-22DE-4A9C-8C21-5F2F6C06C81C}"/>
              </a:ext>
            </a:extLst>
          </p:cNvPr>
          <p:cNvPicPr>
            <a:picLocks noChangeAspect="1"/>
          </p:cNvPicPr>
          <p:nvPr/>
        </p:nvPicPr>
        <p:blipFill>
          <a:blip r:embed="rId8"/>
          <a:stretch>
            <a:fillRect/>
          </a:stretch>
        </p:blipFill>
        <p:spPr>
          <a:xfrm>
            <a:off x="5821013" y="377371"/>
            <a:ext cx="1181100" cy="552450"/>
          </a:xfrm>
          <a:prstGeom prst="rect">
            <a:avLst/>
          </a:prstGeom>
        </p:spPr>
      </p:pic>
      <p:pic>
        <p:nvPicPr>
          <p:cNvPr id="9" name="Afbeelding 8">
            <a:extLst>
              <a:ext uri="{FF2B5EF4-FFF2-40B4-BE49-F238E27FC236}">
                <a16:creationId xmlns:a16="http://schemas.microsoft.com/office/drawing/2014/main" id="{7BA81BB1-8E03-406B-B654-6116E66983CC}"/>
              </a:ext>
            </a:extLst>
          </p:cNvPr>
          <p:cNvPicPr>
            <a:picLocks noChangeAspect="1"/>
          </p:cNvPicPr>
          <p:nvPr/>
        </p:nvPicPr>
        <p:blipFill rotWithShape="1">
          <a:blip r:embed="rId9"/>
          <a:srcRect l="23493" t="22898" r="23598" b="18856"/>
          <a:stretch/>
        </p:blipFill>
        <p:spPr>
          <a:xfrm>
            <a:off x="7341195" y="2915274"/>
            <a:ext cx="1593687" cy="921074"/>
          </a:xfrm>
          <a:prstGeom prst="rect">
            <a:avLst/>
          </a:prstGeom>
        </p:spPr>
      </p:pic>
      <p:pic>
        <p:nvPicPr>
          <p:cNvPr id="12" name="Afbeelding 11">
            <a:extLst>
              <a:ext uri="{FF2B5EF4-FFF2-40B4-BE49-F238E27FC236}">
                <a16:creationId xmlns:a16="http://schemas.microsoft.com/office/drawing/2014/main" id="{8D9507F2-B1DD-45E0-932C-56DC3C44C33A}"/>
              </a:ext>
            </a:extLst>
          </p:cNvPr>
          <p:cNvPicPr>
            <a:picLocks noChangeAspect="1"/>
          </p:cNvPicPr>
          <p:nvPr/>
        </p:nvPicPr>
        <p:blipFill rotWithShape="1">
          <a:blip r:embed="rId10"/>
          <a:srcRect l="7264" t="19495" r="11717" b="11564"/>
          <a:stretch/>
        </p:blipFill>
        <p:spPr>
          <a:xfrm>
            <a:off x="5818947" y="4112095"/>
            <a:ext cx="1586197" cy="747946"/>
          </a:xfrm>
          <a:prstGeom prst="rect">
            <a:avLst/>
          </a:prstGeom>
        </p:spPr>
      </p:pic>
      <p:pic>
        <p:nvPicPr>
          <p:cNvPr id="1026" name="Picture 2" descr="Vermelden hulpaanbod Tele-Onthaal bij mediaberichten rond ...">
            <a:extLst>
              <a:ext uri="{FF2B5EF4-FFF2-40B4-BE49-F238E27FC236}">
                <a16:creationId xmlns:a16="http://schemas.microsoft.com/office/drawing/2014/main" id="{FBE1495D-2AB4-4730-9477-65333B20141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4048" r="10288" b="8759"/>
          <a:stretch/>
        </p:blipFill>
        <p:spPr bwMode="auto">
          <a:xfrm>
            <a:off x="278534" y="939959"/>
            <a:ext cx="2170989" cy="2363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03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97981BA-A817-4759-9EDB-6455449DE5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5396" y="1079011"/>
            <a:ext cx="2031357" cy="2985479"/>
          </a:xfrm>
          <a:prstGeom prst="rect">
            <a:avLst/>
          </a:prstGeom>
        </p:spPr>
      </p:pic>
      <p:sp>
        <p:nvSpPr>
          <p:cNvPr id="5" name="Rechthoek 4">
            <a:extLst>
              <a:ext uri="{FF2B5EF4-FFF2-40B4-BE49-F238E27FC236}">
                <a16:creationId xmlns:a16="http://schemas.microsoft.com/office/drawing/2014/main" id="{CED48600-8584-419D-854E-1122993D56FB}"/>
              </a:ext>
            </a:extLst>
          </p:cNvPr>
          <p:cNvSpPr/>
          <p:nvPr/>
        </p:nvSpPr>
        <p:spPr>
          <a:xfrm>
            <a:off x="4572001" y="1194700"/>
            <a:ext cx="3316147" cy="2839239"/>
          </a:xfrm>
          <a:prstGeom prst="rect">
            <a:avLst/>
          </a:prstGeom>
        </p:spPr>
        <p:txBody>
          <a:bodyPr wrap="square" lIns="68580" tIns="34290" rIns="68580" bIns="34290">
            <a:spAutoFit/>
          </a:bodyPr>
          <a:lstStyle/>
          <a:p>
            <a:pPr marL="257175" indent="-257175">
              <a:buFont typeface="Arial" panose="020B0604020202020204" pitchFamily="34" charset="0"/>
              <a:buChar char="•"/>
            </a:pPr>
            <a:endParaRPr lang="nl-BE" dirty="0"/>
          </a:p>
          <a:p>
            <a:pPr marL="257175" indent="-257175">
              <a:buFont typeface="Arial" panose="020B0604020202020204" pitchFamily="34" charset="0"/>
              <a:buChar char="•"/>
            </a:pPr>
            <a:r>
              <a:rPr lang="nl-BE" dirty="0">
                <a:latin typeface="Lato Light" panose="020F0302020204030203" pitchFamily="34" charset="0"/>
              </a:rPr>
              <a:t>Getuigenissen SGG in de sport + onderzoekscijfers</a:t>
            </a:r>
          </a:p>
          <a:p>
            <a:pPr marL="257175" indent="-257175">
              <a:buFont typeface="Arial" panose="020B0604020202020204" pitchFamily="34" charset="0"/>
              <a:buChar char="•"/>
            </a:pPr>
            <a:endParaRPr lang="nl-BE" dirty="0">
              <a:latin typeface="Lato Light" panose="020F0302020204030203" pitchFamily="34" charset="0"/>
            </a:endParaRPr>
          </a:p>
          <a:p>
            <a:pPr marL="257175" indent="-257175">
              <a:buFont typeface="Arial" panose="020B0604020202020204" pitchFamily="34" charset="0"/>
              <a:buChar char="•"/>
            </a:pPr>
            <a:r>
              <a:rPr lang="nl-BE" dirty="0">
                <a:latin typeface="Lato Light" panose="020F0302020204030203" pitchFamily="34" charset="0"/>
              </a:rPr>
              <a:t>Online bestellen via </a:t>
            </a:r>
            <a:r>
              <a:rPr lang="nl-BE" dirty="0">
                <a:latin typeface="Lato Light" panose="020F0302020204030203" pitchFamily="34" charset="0"/>
                <a:hlinkClick r:id="rId4"/>
              </a:rPr>
              <a:t>www.aspeditions.be/nl-be/book/ongelijk-spel/16552.htm</a:t>
            </a:r>
            <a:endParaRPr lang="nl-BE" dirty="0">
              <a:latin typeface="Lato Light" panose="020F0302020204030203" pitchFamily="34" charset="0"/>
            </a:endParaRPr>
          </a:p>
          <a:p>
            <a:endParaRPr lang="nl-BE" dirty="0">
              <a:latin typeface="Lato Light" panose="020F0302020204030203" pitchFamily="34" charset="0"/>
            </a:endParaRPr>
          </a:p>
          <a:p>
            <a:pPr marL="257175" indent="-257175">
              <a:buFont typeface="Arial" panose="020B0604020202020204" pitchFamily="34" charset="0"/>
              <a:buChar char="•"/>
            </a:pPr>
            <a:r>
              <a:rPr lang="nl-BE" dirty="0">
                <a:latin typeface="Lato Light" panose="020F0302020204030203" pitchFamily="34" charset="0"/>
              </a:rPr>
              <a:t>15% korting met code </a:t>
            </a:r>
            <a:r>
              <a:rPr lang="nl-BE" b="1" u="sng" dirty="0">
                <a:latin typeface="Lato Light" panose="020F0302020204030203" pitchFamily="34" charset="0"/>
              </a:rPr>
              <a:t>ICES15</a:t>
            </a:r>
          </a:p>
        </p:txBody>
      </p:sp>
    </p:spTree>
    <p:extLst>
      <p:ext uri="{BB962C8B-B14F-4D97-AF65-F5344CB8AC3E}">
        <p14:creationId xmlns:p14="http://schemas.microsoft.com/office/powerpoint/2010/main" val="2670628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19E7D-0758-43D6-A8AB-01EB83BB2210}"/>
              </a:ext>
            </a:extLst>
          </p:cNvPr>
          <p:cNvSpPr>
            <a:spLocks noGrp="1"/>
          </p:cNvSpPr>
          <p:nvPr>
            <p:ph type="title"/>
          </p:nvPr>
        </p:nvSpPr>
        <p:spPr/>
        <p:txBody>
          <a:bodyPr/>
          <a:lstStyle/>
          <a:p>
            <a:r>
              <a:rPr lang="nl-BE" dirty="0"/>
              <a:t>Tijdslijn implementatie club-API</a:t>
            </a:r>
          </a:p>
        </p:txBody>
      </p:sp>
      <p:graphicFrame>
        <p:nvGraphicFramePr>
          <p:cNvPr id="5" name="Tabel 5">
            <a:extLst>
              <a:ext uri="{FF2B5EF4-FFF2-40B4-BE49-F238E27FC236}">
                <a16:creationId xmlns:a16="http://schemas.microsoft.com/office/drawing/2014/main" id="{33EA0B69-7233-40B7-85FA-06E46E65AE4E}"/>
              </a:ext>
            </a:extLst>
          </p:cNvPr>
          <p:cNvGraphicFramePr>
            <a:graphicFrameLocks noGrp="1"/>
          </p:cNvGraphicFramePr>
          <p:nvPr>
            <p:extLst>
              <p:ext uri="{D42A27DB-BD31-4B8C-83A1-F6EECF244321}">
                <p14:modId xmlns:p14="http://schemas.microsoft.com/office/powerpoint/2010/main" val="300766057"/>
              </p:ext>
            </p:extLst>
          </p:nvPr>
        </p:nvGraphicFramePr>
        <p:xfrm>
          <a:off x="690067" y="1278585"/>
          <a:ext cx="8051597" cy="2123440"/>
        </p:xfrm>
        <a:graphic>
          <a:graphicData uri="http://schemas.openxmlformats.org/drawingml/2006/table">
            <a:tbl>
              <a:tblPr firstRow="1" bandRow="1">
                <a:tableStyleId>{68D230F3-CF80-4859-8CE7-A43EE81993B5}</a:tableStyleId>
              </a:tblPr>
              <a:tblGrid>
                <a:gridCol w="3325978">
                  <a:extLst>
                    <a:ext uri="{9D8B030D-6E8A-4147-A177-3AD203B41FA5}">
                      <a16:colId xmlns:a16="http://schemas.microsoft.com/office/drawing/2014/main" val="2449326194"/>
                    </a:ext>
                  </a:extLst>
                </a:gridCol>
                <a:gridCol w="4725619">
                  <a:extLst>
                    <a:ext uri="{9D8B030D-6E8A-4147-A177-3AD203B41FA5}">
                      <a16:colId xmlns:a16="http://schemas.microsoft.com/office/drawing/2014/main" val="1501685161"/>
                    </a:ext>
                  </a:extLst>
                </a:gridCol>
              </a:tblGrid>
              <a:tr h="370840">
                <a:tc>
                  <a:txBody>
                    <a:bodyPr/>
                    <a:lstStyle/>
                    <a:p>
                      <a:r>
                        <a:rPr lang="nl-BE" dirty="0"/>
                        <a:t>Timing</a:t>
                      </a:r>
                    </a:p>
                  </a:txBody>
                  <a:tcPr/>
                </a:tc>
                <a:tc>
                  <a:txBody>
                    <a:bodyPr/>
                    <a:lstStyle/>
                    <a:p>
                      <a:r>
                        <a:rPr lang="nl-BE" dirty="0"/>
                        <a:t>Wat?</a:t>
                      </a:r>
                    </a:p>
                  </a:txBody>
                  <a:tcPr/>
                </a:tc>
                <a:extLst>
                  <a:ext uri="{0D108BD9-81ED-4DB2-BD59-A6C34878D82A}">
                    <a16:rowId xmlns:a16="http://schemas.microsoft.com/office/drawing/2014/main" val="4070094401"/>
                  </a:ext>
                </a:extLst>
              </a:tr>
              <a:tr h="370840">
                <a:tc>
                  <a:txBody>
                    <a:bodyPr/>
                    <a:lstStyle/>
                    <a:p>
                      <a:r>
                        <a:rPr lang="nl-BE" dirty="0"/>
                        <a:t>Mei / Juni 2021</a:t>
                      </a:r>
                    </a:p>
                  </a:txBody>
                  <a:tcPr/>
                </a:tc>
                <a:tc>
                  <a:txBody>
                    <a:bodyPr/>
                    <a:lstStyle/>
                    <a:p>
                      <a:r>
                        <a:rPr lang="nl-BE" dirty="0"/>
                        <a:t>Introductie met infosessie API</a:t>
                      </a:r>
                    </a:p>
                  </a:txBody>
                  <a:tcPr/>
                </a:tc>
                <a:extLst>
                  <a:ext uri="{0D108BD9-81ED-4DB2-BD59-A6C34878D82A}">
                    <a16:rowId xmlns:a16="http://schemas.microsoft.com/office/drawing/2014/main" val="2770156277"/>
                  </a:ext>
                </a:extLst>
              </a:tr>
              <a:tr h="370840">
                <a:tc>
                  <a:txBody>
                    <a:bodyPr/>
                    <a:lstStyle/>
                    <a:p>
                      <a:r>
                        <a:rPr lang="nl-BE" dirty="0"/>
                        <a:t>Juli / Aug 2021</a:t>
                      </a:r>
                    </a:p>
                  </a:txBody>
                  <a:tcPr/>
                </a:tc>
                <a:tc>
                  <a:txBody>
                    <a:bodyPr/>
                    <a:lstStyle/>
                    <a:p>
                      <a:r>
                        <a:rPr lang="nl-BE" dirty="0"/>
                        <a:t>Implementatie in club</a:t>
                      </a:r>
                    </a:p>
                    <a:p>
                      <a:r>
                        <a:rPr lang="nl-BE" dirty="0"/>
                        <a:t>Op agenda plaatsen voor bestuursvergadering</a:t>
                      </a:r>
                    </a:p>
                  </a:txBody>
                  <a:tcPr/>
                </a:tc>
                <a:extLst>
                  <a:ext uri="{0D108BD9-81ED-4DB2-BD59-A6C34878D82A}">
                    <a16:rowId xmlns:a16="http://schemas.microsoft.com/office/drawing/2014/main" val="1332506787"/>
                  </a:ext>
                </a:extLst>
              </a:tr>
              <a:tr h="370840">
                <a:tc>
                  <a:txBody>
                    <a:bodyPr/>
                    <a:lstStyle/>
                    <a:p>
                      <a:r>
                        <a:rPr lang="nl-BE" dirty="0"/>
                        <a:t>Najaar 2021 + Voorjaar 2022</a:t>
                      </a:r>
                    </a:p>
                  </a:txBody>
                  <a:tcPr/>
                </a:tc>
                <a:tc>
                  <a:txBody>
                    <a:bodyPr/>
                    <a:lstStyle/>
                    <a:p>
                      <a:r>
                        <a:rPr lang="nl-BE" dirty="0"/>
                        <a:t>Vervolgtraject club-API</a:t>
                      </a:r>
                    </a:p>
                  </a:txBody>
                  <a:tcPr/>
                </a:tc>
                <a:extLst>
                  <a:ext uri="{0D108BD9-81ED-4DB2-BD59-A6C34878D82A}">
                    <a16:rowId xmlns:a16="http://schemas.microsoft.com/office/drawing/2014/main" val="3981401052"/>
                  </a:ext>
                </a:extLst>
              </a:tr>
              <a:tr h="370840">
                <a:tc>
                  <a:txBody>
                    <a:bodyPr/>
                    <a:lstStyle/>
                    <a:p>
                      <a:r>
                        <a:rPr lang="nl-BE" dirty="0"/>
                        <a:t>Oktober 2021</a:t>
                      </a:r>
                    </a:p>
                  </a:txBody>
                  <a:tcPr/>
                </a:tc>
                <a:tc>
                  <a:txBody>
                    <a:bodyPr/>
                    <a:lstStyle/>
                    <a:p>
                      <a:r>
                        <a:rPr lang="nl-BE" dirty="0"/>
                        <a:t>Opvolging bij evaluatie JSF</a:t>
                      </a:r>
                    </a:p>
                  </a:txBody>
                  <a:tcPr/>
                </a:tc>
                <a:extLst>
                  <a:ext uri="{0D108BD9-81ED-4DB2-BD59-A6C34878D82A}">
                    <a16:rowId xmlns:a16="http://schemas.microsoft.com/office/drawing/2014/main" val="85728562"/>
                  </a:ext>
                </a:extLst>
              </a:tr>
            </a:tbl>
          </a:graphicData>
        </a:graphic>
      </p:graphicFrame>
    </p:spTree>
    <p:extLst>
      <p:ext uri="{BB962C8B-B14F-4D97-AF65-F5344CB8AC3E}">
        <p14:creationId xmlns:p14="http://schemas.microsoft.com/office/powerpoint/2010/main" val="3860476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19E7D-0758-43D6-A8AB-01EB83BB2210}"/>
              </a:ext>
            </a:extLst>
          </p:cNvPr>
          <p:cNvSpPr>
            <a:spLocks noGrp="1"/>
          </p:cNvSpPr>
          <p:nvPr>
            <p:ph type="title"/>
          </p:nvPr>
        </p:nvSpPr>
        <p:spPr/>
        <p:txBody>
          <a:bodyPr/>
          <a:lstStyle/>
          <a:p>
            <a:r>
              <a:rPr lang="nl-BE" dirty="0"/>
              <a:t>Wie zijn jullie</a:t>
            </a:r>
            <a:r>
              <a:rPr lang="nl-BE" b="1" dirty="0">
                <a:latin typeface="Trebuchet MS" panose="020B0603020202020204" pitchFamily="34" charset="0"/>
              </a:rPr>
              <a:t>?</a:t>
            </a:r>
          </a:p>
        </p:txBody>
      </p:sp>
      <p:sp>
        <p:nvSpPr>
          <p:cNvPr id="3" name="Tijdelijke aanduiding voor inhoud 2">
            <a:extLst>
              <a:ext uri="{FF2B5EF4-FFF2-40B4-BE49-F238E27FC236}">
                <a16:creationId xmlns:a16="http://schemas.microsoft.com/office/drawing/2014/main" id="{C6F6DA93-65AB-4722-AEC3-36C69A346AF0}"/>
              </a:ext>
            </a:extLst>
          </p:cNvPr>
          <p:cNvSpPr>
            <a:spLocks noGrp="1"/>
          </p:cNvSpPr>
          <p:nvPr>
            <p:ph sz="half" idx="1"/>
          </p:nvPr>
        </p:nvSpPr>
        <p:spPr>
          <a:xfrm>
            <a:off x="894806" y="1203325"/>
            <a:ext cx="8020594" cy="2736850"/>
          </a:xfrm>
        </p:spPr>
        <p:txBody>
          <a:bodyPr/>
          <a:lstStyle/>
          <a:p>
            <a:pPr eaLnBrk="1" hangingPunct="1"/>
            <a:r>
              <a:rPr lang="nl-BE" altLang="nl-BE" sz="2000" dirty="0"/>
              <a:t>Functie binnen club</a:t>
            </a:r>
          </a:p>
          <a:p>
            <a:pPr eaLnBrk="1" hangingPunct="1"/>
            <a:r>
              <a:rPr lang="nl-BE" altLang="nl-BE" sz="2000" dirty="0"/>
              <a:t>Clubnaam in chat vermelden</a:t>
            </a:r>
          </a:p>
          <a:p>
            <a:pPr eaLnBrk="1" hangingPunct="1"/>
            <a:endParaRPr lang="nl-BE" altLang="nl-BE" sz="2000" dirty="0"/>
          </a:p>
          <a:p>
            <a:pPr eaLnBrk="1" hangingPunct="1"/>
            <a:endParaRPr lang="nl-BE" altLang="nl-BE" sz="2000" dirty="0"/>
          </a:p>
          <a:p>
            <a:pPr eaLnBrk="1" hangingPunct="1"/>
            <a:r>
              <a:rPr lang="nl-BE" altLang="nl-BE" sz="2000" dirty="0"/>
              <a:t>Tijdens sessie: zet jouw microfoontje uit </a:t>
            </a:r>
          </a:p>
          <a:p>
            <a:endParaRPr lang="nl-BE" dirty="0"/>
          </a:p>
        </p:txBody>
      </p:sp>
      <p:pic>
        <p:nvPicPr>
          <p:cNvPr id="6" name="Afbeelding 5">
            <a:extLst>
              <a:ext uri="{FF2B5EF4-FFF2-40B4-BE49-F238E27FC236}">
                <a16:creationId xmlns:a16="http://schemas.microsoft.com/office/drawing/2014/main" id="{C5B9EF9B-3E21-4B13-B592-8B9143EA0487}"/>
              </a:ext>
            </a:extLst>
          </p:cNvPr>
          <p:cNvPicPr>
            <a:picLocks noChangeAspect="1"/>
          </p:cNvPicPr>
          <p:nvPr/>
        </p:nvPicPr>
        <p:blipFill rotWithShape="1">
          <a:blip r:embed="rId2"/>
          <a:srcRect l="64500" b="72272"/>
          <a:stretch/>
        </p:blipFill>
        <p:spPr>
          <a:xfrm>
            <a:off x="1417320" y="3291153"/>
            <a:ext cx="7113564" cy="788722"/>
          </a:xfrm>
          <a:prstGeom prst="rect">
            <a:avLst/>
          </a:prstGeom>
        </p:spPr>
      </p:pic>
      <p:sp>
        <p:nvSpPr>
          <p:cNvPr id="7" name="Ovaal 6">
            <a:extLst>
              <a:ext uri="{FF2B5EF4-FFF2-40B4-BE49-F238E27FC236}">
                <a16:creationId xmlns:a16="http://schemas.microsoft.com/office/drawing/2014/main" id="{946D696F-D3E3-4A51-8D5B-784FAC4DE3CF}"/>
              </a:ext>
            </a:extLst>
          </p:cNvPr>
          <p:cNvSpPr/>
          <p:nvPr/>
        </p:nvSpPr>
        <p:spPr>
          <a:xfrm>
            <a:off x="5519058" y="3221303"/>
            <a:ext cx="809897" cy="788722"/>
          </a:xfrm>
          <a:prstGeom prst="ellipse">
            <a:avLst/>
          </a:prstGeom>
          <a:noFill/>
          <a:ln w="76200">
            <a:solidFill>
              <a:srgbClr val="F0E62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8543617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0980978-B502-4329-8EA8-91896E158CCD}"/>
              </a:ext>
            </a:extLst>
          </p:cNvPr>
          <p:cNvPicPr>
            <a:picLocks noChangeAspect="1"/>
          </p:cNvPicPr>
          <p:nvPr/>
        </p:nvPicPr>
        <p:blipFill>
          <a:blip r:embed="rId2"/>
          <a:stretch>
            <a:fillRect/>
          </a:stretch>
        </p:blipFill>
        <p:spPr>
          <a:xfrm>
            <a:off x="95672" y="0"/>
            <a:ext cx="8952655" cy="5143500"/>
          </a:xfrm>
          <a:prstGeom prst="rect">
            <a:avLst/>
          </a:prstGeom>
        </p:spPr>
      </p:pic>
    </p:spTree>
    <p:extLst>
      <p:ext uri="{BB962C8B-B14F-4D97-AF65-F5344CB8AC3E}">
        <p14:creationId xmlns:p14="http://schemas.microsoft.com/office/powerpoint/2010/main" val="4177873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304139-161C-4ED7-813E-DDEADCA21288}"/>
              </a:ext>
            </a:extLst>
          </p:cNvPr>
          <p:cNvSpPr>
            <a:spLocks noGrp="1"/>
          </p:cNvSpPr>
          <p:nvPr>
            <p:ph type="title" idx="4294967295"/>
          </p:nvPr>
        </p:nvSpPr>
        <p:spPr>
          <a:xfrm>
            <a:off x="601663" y="96994"/>
            <a:ext cx="7886700" cy="994172"/>
          </a:xfrm>
        </p:spPr>
        <p:txBody>
          <a:bodyPr/>
          <a:lstStyle/>
          <a:p>
            <a:r>
              <a:rPr lang="nl-BE"/>
              <a:t>Actualiteit</a:t>
            </a:r>
          </a:p>
        </p:txBody>
      </p:sp>
      <p:pic>
        <p:nvPicPr>
          <p:cNvPr id="9" name="Afbeelding 8">
            <a:extLst>
              <a:ext uri="{FF2B5EF4-FFF2-40B4-BE49-F238E27FC236}">
                <a16:creationId xmlns:a16="http://schemas.microsoft.com/office/drawing/2014/main" id="{A2FFEDE1-F823-4CCB-9C04-DCD31E5DEC42}"/>
              </a:ext>
            </a:extLst>
          </p:cNvPr>
          <p:cNvPicPr>
            <a:picLocks noChangeAspect="1"/>
          </p:cNvPicPr>
          <p:nvPr/>
        </p:nvPicPr>
        <p:blipFill rotWithShape="1">
          <a:blip r:embed="rId3"/>
          <a:srcRect l="8600" t="23415" r="60577" b="37236"/>
          <a:stretch/>
        </p:blipFill>
        <p:spPr>
          <a:xfrm>
            <a:off x="47264" y="1233457"/>
            <a:ext cx="3085904" cy="2215990"/>
          </a:xfrm>
          <a:prstGeom prst="rect">
            <a:avLst/>
          </a:prstGeom>
        </p:spPr>
      </p:pic>
      <p:pic>
        <p:nvPicPr>
          <p:cNvPr id="10" name="Afbeelding 9">
            <a:extLst>
              <a:ext uri="{FF2B5EF4-FFF2-40B4-BE49-F238E27FC236}">
                <a16:creationId xmlns:a16="http://schemas.microsoft.com/office/drawing/2014/main" id="{50B970A9-D8B7-47DA-925F-BF1C8F20A615}"/>
              </a:ext>
            </a:extLst>
          </p:cNvPr>
          <p:cNvPicPr>
            <a:picLocks noChangeAspect="1"/>
          </p:cNvPicPr>
          <p:nvPr/>
        </p:nvPicPr>
        <p:blipFill rotWithShape="1">
          <a:blip r:embed="rId4"/>
          <a:srcRect l="14240" t="19579" r="37911" b="7004"/>
          <a:stretch/>
        </p:blipFill>
        <p:spPr>
          <a:xfrm>
            <a:off x="6371106" y="73701"/>
            <a:ext cx="2357709" cy="2034929"/>
          </a:xfrm>
          <a:prstGeom prst="rect">
            <a:avLst/>
          </a:prstGeom>
        </p:spPr>
      </p:pic>
      <p:pic>
        <p:nvPicPr>
          <p:cNvPr id="6" name="Afbeelding 5">
            <a:extLst>
              <a:ext uri="{FF2B5EF4-FFF2-40B4-BE49-F238E27FC236}">
                <a16:creationId xmlns:a16="http://schemas.microsoft.com/office/drawing/2014/main" id="{0C240A7C-4038-4FA9-A8D7-490FC9DB37FB}"/>
              </a:ext>
            </a:extLst>
          </p:cNvPr>
          <p:cNvPicPr>
            <a:picLocks noChangeAspect="1"/>
          </p:cNvPicPr>
          <p:nvPr/>
        </p:nvPicPr>
        <p:blipFill rotWithShape="1">
          <a:blip r:embed="rId5"/>
          <a:srcRect l="9512" t="25277" r="59665" b="24653"/>
          <a:stretch/>
        </p:blipFill>
        <p:spPr>
          <a:xfrm>
            <a:off x="3297453" y="22646"/>
            <a:ext cx="2818471" cy="2575374"/>
          </a:xfrm>
          <a:prstGeom prst="rect">
            <a:avLst/>
          </a:prstGeom>
        </p:spPr>
      </p:pic>
      <p:pic>
        <p:nvPicPr>
          <p:cNvPr id="11" name="Afbeelding 10">
            <a:extLst>
              <a:ext uri="{FF2B5EF4-FFF2-40B4-BE49-F238E27FC236}">
                <a16:creationId xmlns:a16="http://schemas.microsoft.com/office/drawing/2014/main" id="{F70FB06D-AAD7-4428-931C-42F04DBAAA6C}"/>
              </a:ext>
            </a:extLst>
          </p:cNvPr>
          <p:cNvPicPr>
            <a:picLocks noChangeAspect="1"/>
          </p:cNvPicPr>
          <p:nvPr/>
        </p:nvPicPr>
        <p:blipFill rotWithShape="1">
          <a:blip r:embed="rId6"/>
          <a:srcRect l="25179" t="18254" r="29822" b="34614"/>
          <a:stretch/>
        </p:blipFill>
        <p:spPr>
          <a:xfrm>
            <a:off x="1969226" y="2942388"/>
            <a:ext cx="3284916" cy="1935311"/>
          </a:xfrm>
          <a:prstGeom prst="rect">
            <a:avLst/>
          </a:prstGeom>
        </p:spPr>
      </p:pic>
      <p:pic>
        <p:nvPicPr>
          <p:cNvPr id="8" name="Afbeelding 7">
            <a:extLst>
              <a:ext uri="{FF2B5EF4-FFF2-40B4-BE49-F238E27FC236}">
                <a16:creationId xmlns:a16="http://schemas.microsoft.com/office/drawing/2014/main" id="{66627278-DD37-4B12-9CFC-DE79E1B4A22E}"/>
              </a:ext>
            </a:extLst>
          </p:cNvPr>
          <p:cNvPicPr>
            <a:picLocks noChangeAspect="1"/>
          </p:cNvPicPr>
          <p:nvPr/>
        </p:nvPicPr>
        <p:blipFill rotWithShape="1">
          <a:blip r:embed="rId7"/>
          <a:srcRect l="7778" t="12346" r="33361" b="47161"/>
          <a:stretch/>
        </p:blipFill>
        <p:spPr>
          <a:xfrm>
            <a:off x="5422619" y="2637749"/>
            <a:ext cx="3593624" cy="1390650"/>
          </a:xfrm>
          <a:prstGeom prst="rect">
            <a:avLst/>
          </a:prstGeom>
        </p:spPr>
      </p:pic>
    </p:spTree>
    <p:extLst>
      <p:ext uri="{BB962C8B-B14F-4D97-AF65-F5344CB8AC3E}">
        <p14:creationId xmlns:p14="http://schemas.microsoft.com/office/powerpoint/2010/main" val="177859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19E7D-0758-43D6-A8AB-01EB83BB2210}"/>
              </a:ext>
            </a:extLst>
          </p:cNvPr>
          <p:cNvSpPr>
            <a:spLocks noGrp="1"/>
          </p:cNvSpPr>
          <p:nvPr>
            <p:ph type="title"/>
          </p:nvPr>
        </p:nvSpPr>
        <p:spPr/>
        <p:txBody>
          <a:bodyPr/>
          <a:lstStyle/>
          <a:p>
            <a:r>
              <a:rPr lang="nl-BE" dirty="0"/>
              <a:t>Grensoverschrijdend gedrag</a:t>
            </a:r>
          </a:p>
        </p:txBody>
      </p:sp>
      <p:sp>
        <p:nvSpPr>
          <p:cNvPr id="3" name="Tijdelijke aanduiding voor inhoud 2">
            <a:extLst>
              <a:ext uri="{FF2B5EF4-FFF2-40B4-BE49-F238E27FC236}">
                <a16:creationId xmlns:a16="http://schemas.microsoft.com/office/drawing/2014/main" id="{C6F6DA93-65AB-4722-AEC3-36C69A346AF0}"/>
              </a:ext>
            </a:extLst>
          </p:cNvPr>
          <p:cNvSpPr>
            <a:spLocks noGrp="1"/>
          </p:cNvSpPr>
          <p:nvPr>
            <p:ph sz="half" idx="1"/>
          </p:nvPr>
        </p:nvSpPr>
        <p:spPr>
          <a:xfrm>
            <a:off x="894805" y="1203325"/>
            <a:ext cx="4878977" cy="2736850"/>
          </a:xfrm>
        </p:spPr>
        <p:txBody>
          <a:bodyPr/>
          <a:lstStyle/>
          <a:p>
            <a:pPr eaLnBrk="1" hangingPunct="1"/>
            <a:r>
              <a:rPr lang="nl-BE" altLang="nl-BE" sz="2000" dirty="0"/>
              <a:t>Fysiek/ psychologisch/ seksueel grensoverschrijdend gedrag (GG)</a:t>
            </a:r>
          </a:p>
          <a:p>
            <a:pPr eaLnBrk="1" hangingPunct="1"/>
            <a:r>
              <a:rPr lang="nl-BE" altLang="nl-BE" sz="2000" dirty="0"/>
              <a:t>Geweld</a:t>
            </a:r>
          </a:p>
          <a:p>
            <a:pPr eaLnBrk="1" hangingPunct="1"/>
            <a:r>
              <a:rPr lang="nl-BE" altLang="nl-BE" sz="2000" dirty="0"/>
              <a:t>Intimidatie / Angst</a:t>
            </a:r>
          </a:p>
          <a:p>
            <a:pPr eaLnBrk="1" hangingPunct="1"/>
            <a:r>
              <a:rPr lang="nl-BE" altLang="nl-BE" sz="2000" dirty="0"/>
              <a:t>Pesten (ook sociale media)</a:t>
            </a:r>
          </a:p>
          <a:p>
            <a:pPr eaLnBrk="1" hangingPunct="1"/>
            <a:r>
              <a:rPr lang="nl-BE" altLang="nl-BE" sz="2000" dirty="0"/>
              <a:t>G-sporters</a:t>
            </a:r>
          </a:p>
          <a:p>
            <a:pPr eaLnBrk="1" hangingPunct="1"/>
            <a:r>
              <a:rPr lang="nl-BE" altLang="nl-BE" sz="2000" dirty="0"/>
              <a:t>LGBTQIA+</a:t>
            </a:r>
          </a:p>
          <a:p>
            <a:pPr eaLnBrk="1" hangingPunct="1"/>
            <a:r>
              <a:rPr lang="nl-BE" altLang="nl-BE" sz="2000" dirty="0"/>
              <a:t>Vreemde origine</a:t>
            </a:r>
          </a:p>
          <a:p>
            <a:endParaRPr lang="nl-BE" dirty="0"/>
          </a:p>
        </p:txBody>
      </p:sp>
      <p:pic>
        <p:nvPicPr>
          <p:cNvPr id="7" name="Afbeelding 6">
            <a:extLst>
              <a:ext uri="{FF2B5EF4-FFF2-40B4-BE49-F238E27FC236}">
                <a16:creationId xmlns:a16="http://schemas.microsoft.com/office/drawing/2014/main" id="{4C7A2483-5DC5-4373-9520-9941EC90931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5244"/>
          <a:stretch/>
        </p:blipFill>
        <p:spPr>
          <a:xfrm>
            <a:off x="6234836" y="1203326"/>
            <a:ext cx="2615397" cy="16521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Afbeelding 9">
            <a:extLst>
              <a:ext uri="{FF2B5EF4-FFF2-40B4-BE49-F238E27FC236}">
                <a16:creationId xmlns:a16="http://schemas.microsoft.com/office/drawing/2014/main" id="{A13CBE82-6D05-4423-B88D-5C9177B681F2}"/>
              </a:ext>
            </a:extLst>
          </p:cNvPr>
          <p:cNvPicPr>
            <a:picLocks noChangeAspect="1"/>
          </p:cNvPicPr>
          <p:nvPr/>
        </p:nvPicPr>
        <p:blipFill>
          <a:blip r:embed="rId4"/>
          <a:stretch>
            <a:fillRect/>
          </a:stretch>
        </p:blipFill>
        <p:spPr>
          <a:xfrm>
            <a:off x="5312842" y="3089366"/>
            <a:ext cx="3687235" cy="1930037"/>
          </a:xfrm>
          <a:prstGeom prst="rect">
            <a:avLst/>
          </a:prstGeom>
        </p:spPr>
      </p:pic>
    </p:spTree>
    <p:extLst>
      <p:ext uri="{BB962C8B-B14F-4D97-AF65-F5344CB8AC3E}">
        <p14:creationId xmlns:p14="http://schemas.microsoft.com/office/powerpoint/2010/main" val="3236869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19E7D-0758-43D6-A8AB-01EB83BB2210}"/>
              </a:ext>
            </a:extLst>
          </p:cNvPr>
          <p:cNvSpPr>
            <a:spLocks noGrp="1"/>
          </p:cNvSpPr>
          <p:nvPr>
            <p:ph type="title"/>
          </p:nvPr>
        </p:nvSpPr>
        <p:spPr/>
        <p:txBody>
          <a:bodyPr/>
          <a:lstStyle/>
          <a:p>
            <a:r>
              <a:rPr lang="nl-BE" dirty="0"/>
              <a:t>Tips voor de club-API</a:t>
            </a:r>
          </a:p>
        </p:txBody>
      </p:sp>
      <p:sp>
        <p:nvSpPr>
          <p:cNvPr id="3" name="Tijdelijke aanduiding voor inhoud 2">
            <a:extLst>
              <a:ext uri="{FF2B5EF4-FFF2-40B4-BE49-F238E27FC236}">
                <a16:creationId xmlns:a16="http://schemas.microsoft.com/office/drawing/2014/main" id="{C6F6DA93-65AB-4722-AEC3-36C69A346AF0}"/>
              </a:ext>
            </a:extLst>
          </p:cNvPr>
          <p:cNvSpPr>
            <a:spLocks noGrp="1"/>
          </p:cNvSpPr>
          <p:nvPr>
            <p:ph sz="half" idx="1"/>
          </p:nvPr>
        </p:nvSpPr>
        <p:spPr>
          <a:xfrm>
            <a:off x="894806" y="1203325"/>
            <a:ext cx="4038600" cy="2736850"/>
          </a:xfrm>
        </p:spPr>
        <p:txBody>
          <a:bodyPr/>
          <a:lstStyle/>
          <a:p>
            <a:pPr eaLnBrk="1" hangingPunct="1"/>
            <a:r>
              <a:rPr lang="nl-BE" altLang="nl-BE" sz="2000" dirty="0"/>
              <a:t>Wat is een club-API (niet) </a:t>
            </a:r>
          </a:p>
          <a:p>
            <a:pPr eaLnBrk="1" hangingPunct="1"/>
            <a:r>
              <a:rPr lang="nl-BE" altLang="nl-BE" sz="2000" dirty="0"/>
              <a:t>Luisteren</a:t>
            </a:r>
          </a:p>
          <a:p>
            <a:pPr eaLnBrk="1" hangingPunct="1"/>
            <a:r>
              <a:rPr lang="nl-BE" altLang="nl-BE" sz="2000" dirty="0"/>
              <a:t>Handelingsprotocol </a:t>
            </a:r>
          </a:p>
          <a:p>
            <a:pPr eaLnBrk="1" hangingPunct="1"/>
            <a:r>
              <a:rPr lang="nl-BE" altLang="nl-BE" sz="2000" dirty="0"/>
              <a:t>Extra tools</a:t>
            </a:r>
          </a:p>
          <a:p>
            <a:endParaRPr lang="nl-BE" dirty="0"/>
          </a:p>
        </p:txBody>
      </p:sp>
      <p:pic>
        <p:nvPicPr>
          <p:cNvPr id="8" name="Tijdelijke aanduiding voor inhoud 7">
            <a:extLst>
              <a:ext uri="{FF2B5EF4-FFF2-40B4-BE49-F238E27FC236}">
                <a16:creationId xmlns:a16="http://schemas.microsoft.com/office/drawing/2014/main" id="{981817CE-3948-4C5B-BB71-F16D72178FA3}"/>
              </a:ext>
            </a:extLst>
          </p:cNvPr>
          <p:cNvPicPr>
            <a:picLocks noGrp="1" noChangeAspect="1"/>
          </p:cNvPicPr>
          <p:nvPr>
            <p:ph sz="half" idx="2"/>
          </p:nvPr>
        </p:nvPicPr>
        <p:blipFill>
          <a:blip r:embed="rId2"/>
          <a:stretch>
            <a:fillRect/>
          </a:stretch>
        </p:blipFill>
        <p:spPr>
          <a:xfrm>
            <a:off x="5098694" y="2227356"/>
            <a:ext cx="3807481" cy="2535870"/>
          </a:xfrm>
          <a:prstGeom prst="rect">
            <a:avLst/>
          </a:prstGeom>
        </p:spPr>
      </p:pic>
    </p:spTree>
    <p:extLst>
      <p:ext uri="{BB962C8B-B14F-4D97-AF65-F5344CB8AC3E}">
        <p14:creationId xmlns:p14="http://schemas.microsoft.com/office/powerpoint/2010/main" val="1876157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19E7D-0758-43D6-A8AB-01EB83BB2210}"/>
              </a:ext>
            </a:extLst>
          </p:cNvPr>
          <p:cNvSpPr>
            <a:spLocks noGrp="1"/>
          </p:cNvSpPr>
          <p:nvPr>
            <p:ph type="title"/>
          </p:nvPr>
        </p:nvSpPr>
        <p:spPr/>
        <p:txBody>
          <a:bodyPr>
            <a:normAutofit fontScale="90000"/>
          </a:bodyPr>
          <a:lstStyle/>
          <a:p>
            <a:r>
              <a:rPr lang="nl-BE" dirty="0"/>
              <a:t>Wat is de rol van de club-API </a:t>
            </a:r>
            <a:r>
              <a:rPr lang="nl-BE" sz="3600" b="1" dirty="0">
                <a:latin typeface="Trebuchet MS" panose="020B0603020202020204" pitchFamily="34" charset="0"/>
              </a:rPr>
              <a:t>(niet)</a:t>
            </a:r>
            <a:endParaRPr lang="nl-BE" b="1" dirty="0">
              <a:latin typeface="Trebuchet MS" panose="020B0603020202020204" pitchFamily="34" charset="0"/>
            </a:endParaRPr>
          </a:p>
        </p:txBody>
      </p:sp>
      <p:sp>
        <p:nvSpPr>
          <p:cNvPr id="12" name="Tijdelijke aanduiding voor inhoud 2">
            <a:extLst>
              <a:ext uri="{FF2B5EF4-FFF2-40B4-BE49-F238E27FC236}">
                <a16:creationId xmlns:a16="http://schemas.microsoft.com/office/drawing/2014/main" id="{5342880D-FE20-4F72-8399-7046D73AD691}"/>
              </a:ext>
            </a:extLst>
          </p:cNvPr>
          <p:cNvSpPr>
            <a:spLocks noGrp="1"/>
          </p:cNvSpPr>
          <p:nvPr>
            <p:ph sz="half" idx="1"/>
          </p:nvPr>
        </p:nvSpPr>
        <p:spPr>
          <a:xfrm>
            <a:off x="880343" y="993014"/>
            <a:ext cx="7083029" cy="3803650"/>
          </a:xfrm>
        </p:spPr>
        <p:txBody>
          <a:bodyPr rtlCol="0">
            <a:normAutofit fontScale="92500" lnSpcReduction="10000"/>
          </a:bodyPr>
          <a:lstStyle/>
          <a:p>
            <a:pPr eaLnBrk="1" fontAlgn="auto" hangingPunct="1">
              <a:spcAft>
                <a:spcPts val="0"/>
              </a:spcAft>
              <a:defRPr/>
            </a:pPr>
            <a:r>
              <a:rPr lang="nl-NL" sz="2600" u="sng" dirty="0">
                <a:solidFill>
                  <a:srgbClr val="0070C0"/>
                </a:solidFill>
              </a:rPr>
              <a:t>Wat is de rol van een API?</a:t>
            </a:r>
          </a:p>
          <a:p>
            <a:pPr lvl="1" eaLnBrk="1" fontAlgn="auto" hangingPunct="1">
              <a:spcAft>
                <a:spcPts val="0"/>
              </a:spcAft>
              <a:buFont typeface="Arial" panose="020B0604020202020204" pitchFamily="34" charset="0"/>
              <a:buChar char="•"/>
              <a:defRPr/>
            </a:pPr>
            <a:r>
              <a:rPr lang="nl-NL" sz="2200" dirty="0"/>
              <a:t>Luisteren</a:t>
            </a:r>
          </a:p>
          <a:p>
            <a:pPr lvl="1" eaLnBrk="1" fontAlgn="auto" hangingPunct="1">
              <a:spcAft>
                <a:spcPts val="0"/>
              </a:spcAft>
              <a:buFont typeface="Arial" panose="020B0604020202020204" pitchFamily="34" charset="0"/>
              <a:buChar char="•"/>
              <a:defRPr/>
            </a:pPr>
            <a:r>
              <a:rPr lang="nl-NL" sz="2200" dirty="0"/>
              <a:t>Doorverwijzen wanneer nodig</a:t>
            </a:r>
          </a:p>
          <a:p>
            <a:pPr lvl="1" eaLnBrk="1" fontAlgn="auto" hangingPunct="1">
              <a:spcAft>
                <a:spcPts val="0"/>
              </a:spcAft>
              <a:buFont typeface="Arial" panose="020B0604020202020204" pitchFamily="34" charset="0"/>
              <a:buChar char="•"/>
              <a:defRPr/>
            </a:pPr>
            <a:r>
              <a:rPr lang="nl-NL" sz="2200" dirty="0"/>
              <a:t>Advies verlenen bij vervolgstappen</a:t>
            </a:r>
          </a:p>
          <a:p>
            <a:pPr>
              <a:defRPr/>
            </a:pPr>
            <a:r>
              <a:rPr lang="nl-NL" sz="2600" u="sng" dirty="0">
                <a:solidFill>
                  <a:srgbClr val="0070C0"/>
                </a:solidFill>
              </a:rPr>
              <a:t>Wat is NIET de rol van een API?</a:t>
            </a:r>
          </a:p>
          <a:p>
            <a:pPr lvl="1">
              <a:buFont typeface="Arial" panose="020B0604020202020204" pitchFamily="34" charset="0"/>
              <a:buChar char="•"/>
              <a:defRPr/>
            </a:pPr>
            <a:r>
              <a:rPr lang="nl-NL" sz="2200" dirty="0"/>
              <a:t>Hulp verlenen </a:t>
            </a:r>
          </a:p>
          <a:p>
            <a:pPr lvl="1">
              <a:buFont typeface="Arial" panose="020B0604020202020204" pitchFamily="34" charset="0"/>
              <a:buChar char="•"/>
              <a:defRPr/>
            </a:pPr>
            <a:r>
              <a:rPr lang="nl-NL" sz="2200" dirty="0"/>
              <a:t>Onderzoeksrechter zijn</a:t>
            </a:r>
          </a:p>
          <a:p>
            <a:pPr lvl="1">
              <a:buFont typeface="Arial" panose="020B0604020202020204" pitchFamily="34" charset="0"/>
              <a:buChar char="•"/>
              <a:defRPr/>
            </a:pPr>
            <a:r>
              <a:rPr lang="nl-NL" sz="2200" dirty="0"/>
              <a:t>Journalist zijn</a:t>
            </a:r>
          </a:p>
          <a:p>
            <a:pPr lvl="1">
              <a:buFont typeface="Arial" panose="020B0604020202020204" pitchFamily="34" charset="0"/>
              <a:buChar char="•"/>
              <a:defRPr/>
            </a:pPr>
            <a:r>
              <a:rPr lang="nl-NL" sz="2200" dirty="0"/>
              <a:t>Bestuurder zijn</a:t>
            </a:r>
          </a:p>
          <a:p>
            <a:pPr lvl="1">
              <a:buFont typeface="Arial" panose="020B0604020202020204" pitchFamily="34" charset="0"/>
              <a:buChar char="•"/>
              <a:defRPr/>
            </a:pPr>
            <a:r>
              <a:rPr lang="nl-NL" sz="2200" dirty="0"/>
              <a:t>Voorlichter zijn</a:t>
            </a:r>
          </a:p>
        </p:txBody>
      </p:sp>
    </p:spTree>
    <p:extLst>
      <p:ext uri="{BB962C8B-B14F-4D97-AF65-F5344CB8AC3E}">
        <p14:creationId xmlns:p14="http://schemas.microsoft.com/office/powerpoint/2010/main" val="2992405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19E7D-0758-43D6-A8AB-01EB83BB2210}"/>
              </a:ext>
            </a:extLst>
          </p:cNvPr>
          <p:cNvSpPr>
            <a:spLocks noGrp="1"/>
          </p:cNvSpPr>
          <p:nvPr>
            <p:ph type="title"/>
          </p:nvPr>
        </p:nvSpPr>
        <p:spPr/>
        <p:txBody>
          <a:bodyPr>
            <a:normAutofit fontScale="90000"/>
          </a:bodyPr>
          <a:lstStyle/>
          <a:p>
            <a:r>
              <a:rPr lang="nl-BE" dirty="0"/>
              <a:t>Wat is de rol van de club-API </a:t>
            </a:r>
            <a:r>
              <a:rPr lang="nl-BE" sz="3600" b="1" dirty="0">
                <a:latin typeface="Trebuchet MS" panose="020B0603020202020204" pitchFamily="34" charset="0"/>
              </a:rPr>
              <a:t>(niet)</a:t>
            </a:r>
            <a:endParaRPr lang="nl-BE" b="1" dirty="0">
              <a:latin typeface="Trebuchet MS" panose="020B0603020202020204" pitchFamily="34" charset="0"/>
            </a:endParaRPr>
          </a:p>
        </p:txBody>
      </p:sp>
      <p:sp>
        <p:nvSpPr>
          <p:cNvPr id="7" name="Tijdelijke aanduiding voor inhoud 2">
            <a:extLst>
              <a:ext uri="{FF2B5EF4-FFF2-40B4-BE49-F238E27FC236}">
                <a16:creationId xmlns:a16="http://schemas.microsoft.com/office/drawing/2014/main" id="{EAF39DE3-9621-4251-B86B-0B59464FDFB2}"/>
              </a:ext>
            </a:extLst>
          </p:cNvPr>
          <p:cNvSpPr>
            <a:spLocks noGrp="1"/>
          </p:cNvSpPr>
          <p:nvPr>
            <p:ph sz="half" idx="1"/>
          </p:nvPr>
        </p:nvSpPr>
        <p:spPr>
          <a:xfrm>
            <a:off x="457199" y="1200150"/>
            <a:ext cx="8438607" cy="2736850"/>
          </a:xfrm>
        </p:spPr>
        <p:txBody>
          <a:bodyPr>
            <a:normAutofit fontScale="92500" lnSpcReduction="20000"/>
          </a:bodyPr>
          <a:lstStyle/>
          <a:p>
            <a:pPr lvl="1">
              <a:buFont typeface="Wingdings" pitchFamily="2" charset="2"/>
              <a:buChar char="à"/>
              <a:defRPr/>
            </a:pPr>
            <a:r>
              <a:rPr lang="nl-NL" sz="2200" dirty="0" err="1">
                <a:sym typeface="Wingdings" panose="05000000000000000000" pitchFamily="2" charset="2"/>
              </a:rPr>
              <a:t>Ombudspersoon</a:t>
            </a:r>
            <a:r>
              <a:rPr lang="nl-NL" sz="2200" dirty="0">
                <a:sym typeface="Wingdings" panose="05000000000000000000" pitchFamily="2" charset="2"/>
              </a:rPr>
              <a:t>: onpartijdige klachtenbemiddelaar(ster). Staat niet in voor klachten rond SGG.</a:t>
            </a:r>
          </a:p>
          <a:p>
            <a:pPr marL="457200" lvl="1" indent="0">
              <a:buNone/>
              <a:defRPr/>
            </a:pPr>
            <a:endParaRPr lang="nl-NL" sz="2200" dirty="0">
              <a:sym typeface="Wingdings" panose="05000000000000000000" pitchFamily="2" charset="2"/>
            </a:endParaRPr>
          </a:p>
          <a:p>
            <a:pPr lvl="1">
              <a:buFont typeface="Wingdings" pitchFamily="2" charset="2"/>
              <a:buChar char="à"/>
              <a:defRPr/>
            </a:pPr>
            <a:r>
              <a:rPr lang="nl-NL" sz="2200" dirty="0">
                <a:sym typeface="Wingdings" panose="05000000000000000000" pitchFamily="2" charset="2"/>
              </a:rPr>
              <a:t>Club-API: liefst een externe persoon, liefst minstens één voor een grote club</a:t>
            </a:r>
          </a:p>
          <a:p>
            <a:pPr marL="457200" lvl="1" indent="0">
              <a:buNone/>
              <a:defRPr/>
            </a:pPr>
            <a:endParaRPr lang="nl-NL" sz="2200" dirty="0">
              <a:sym typeface="Wingdings" panose="05000000000000000000" pitchFamily="2" charset="2"/>
            </a:endParaRPr>
          </a:p>
          <a:p>
            <a:pPr lvl="1">
              <a:buFont typeface="Wingdings" pitchFamily="2" charset="2"/>
              <a:buChar char="à"/>
              <a:defRPr/>
            </a:pPr>
            <a:r>
              <a:rPr lang="nl-NL" sz="2200" dirty="0">
                <a:sym typeface="Wingdings" panose="05000000000000000000" pitchFamily="2" charset="2"/>
              </a:rPr>
              <a:t>Stel op voorhand een noodteam samen</a:t>
            </a:r>
          </a:p>
          <a:p>
            <a:pPr marL="457200" lvl="1" indent="0">
              <a:buNone/>
              <a:defRPr/>
            </a:pPr>
            <a:endParaRPr lang="nl-NL" sz="2200" dirty="0">
              <a:sym typeface="Wingdings" panose="05000000000000000000" pitchFamily="2" charset="2"/>
            </a:endParaRPr>
          </a:p>
          <a:p>
            <a:pPr lvl="1">
              <a:buFont typeface="Wingdings" pitchFamily="2" charset="2"/>
              <a:buChar char="à"/>
              <a:defRPr/>
            </a:pPr>
            <a:r>
              <a:rPr lang="nl-NL" sz="2200" dirty="0">
                <a:solidFill>
                  <a:srgbClr val="0070C0"/>
                </a:solidFill>
                <a:sym typeface="Wingdings" panose="05000000000000000000" pitchFamily="2" charset="2"/>
              </a:rPr>
              <a:t>Stand van zaken: Wie zijn de club-</a:t>
            </a:r>
            <a:r>
              <a:rPr lang="nl-NL" sz="2200" dirty="0" err="1">
                <a:solidFill>
                  <a:srgbClr val="0070C0"/>
                </a:solidFill>
                <a:sym typeface="Wingdings" panose="05000000000000000000" pitchFamily="2" charset="2"/>
              </a:rPr>
              <a:t>API’s</a:t>
            </a:r>
            <a:r>
              <a:rPr lang="nl-NL" sz="2200" dirty="0">
                <a:solidFill>
                  <a:srgbClr val="0070C0"/>
                </a:solidFill>
                <a:sym typeface="Wingdings" panose="05000000000000000000" pitchFamily="2" charset="2"/>
              </a:rPr>
              <a:t> in de groep?</a:t>
            </a:r>
          </a:p>
          <a:p>
            <a:pPr marL="457200" lvl="1" indent="0">
              <a:buNone/>
              <a:defRPr/>
            </a:pPr>
            <a:endParaRPr lang="nl-NL" sz="2200" dirty="0">
              <a:sym typeface="Wingdings" panose="05000000000000000000" pitchFamily="2" charset="2"/>
            </a:endParaRPr>
          </a:p>
          <a:p>
            <a:pPr eaLnBrk="1" hangingPunct="1"/>
            <a:endParaRPr lang="nl-NL" altLang="nl-BE" dirty="0"/>
          </a:p>
        </p:txBody>
      </p:sp>
    </p:spTree>
    <p:extLst>
      <p:ext uri="{BB962C8B-B14F-4D97-AF65-F5344CB8AC3E}">
        <p14:creationId xmlns:p14="http://schemas.microsoft.com/office/powerpoint/2010/main" val="57689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19E7D-0758-43D6-A8AB-01EB83BB2210}"/>
              </a:ext>
            </a:extLst>
          </p:cNvPr>
          <p:cNvSpPr>
            <a:spLocks noGrp="1"/>
          </p:cNvSpPr>
          <p:nvPr>
            <p:ph type="title"/>
          </p:nvPr>
        </p:nvSpPr>
        <p:spPr/>
        <p:txBody>
          <a:bodyPr>
            <a:normAutofit fontScale="90000"/>
          </a:bodyPr>
          <a:lstStyle/>
          <a:p>
            <a:r>
              <a:rPr lang="nl-BE" dirty="0"/>
              <a:t>Wat is de rol van de club-API </a:t>
            </a:r>
            <a:r>
              <a:rPr lang="nl-BE" sz="3600" b="1" dirty="0">
                <a:latin typeface="Trebuchet MS" panose="020B0603020202020204" pitchFamily="34" charset="0"/>
              </a:rPr>
              <a:t>(niet)</a:t>
            </a:r>
            <a:endParaRPr lang="nl-BE" b="1" dirty="0">
              <a:latin typeface="Trebuchet MS" panose="020B0603020202020204" pitchFamily="34" charset="0"/>
            </a:endParaRPr>
          </a:p>
        </p:txBody>
      </p:sp>
      <p:sp>
        <p:nvSpPr>
          <p:cNvPr id="7" name="Tijdelijke aanduiding voor inhoud 2">
            <a:extLst>
              <a:ext uri="{FF2B5EF4-FFF2-40B4-BE49-F238E27FC236}">
                <a16:creationId xmlns:a16="http://schemas.microsoft.com/office/drawing/2014/main" id="{EAF39DE3-9621-4251-B86B-0B59464FDFB2}"/>
              </a:ext>
            </a:extLst>
          </p:cNvPr>
          <p:cNvSpPr>
            <a:spLocks noGrp="1"/>
          </p:cNvSpPr>
          <p:nvPr>
            <p:ph sz="half" idx="1"/>
          </p:nvPr>
        </p:nvSpPr>
        <p:spPr>
          <a:xfrm>
            <a:off x="457199" y="1200149"/>
            <a:ext cx="8425544" cy="3548199"/>
          </a:xfrm>
        </p:spPr>
        <p:txBody>
          <a:bodyPr>
            <a:normAutofit/>
          </a:bodyPr>
          <a:lstStyle/>
          <a:p>
            <a:pPr eaLnBrk="1" hangingPunct="1"/>
            <a:r>
              <a:rPr lang="nl-NL" altLang="nl-BE" sz="2000" b="1" u="sng" dirty="0"/>
              <a:t>Discretieplicht = voorzichtig zijn</a:t>
            </a:r>
          </a:p>
          <a:p>
            <a:pPr lvl="1" eaLnBrk="1" hangingPunct="1">
              <a:buFont typeface="Arial" panose="020B0604020202020204" pitchFamily="34" charset="0"/>
              <a:buChar char="•"/>
            </a:pPr>
            <a:r>
              <a:rPr lang="nl-NL" altLang="nl-BE" sz="2000" dirty="0"/>
              <a:t>Geen informatie laten rondslingeren, privacy</a:t>
            </a:r>
          </a:p>
          <a:p>
            <a:pPr lvl="1" eaLnBrk="1" hangingPunct="1">
              <a:buFont typeface="Arial" panose="020B0604020202020204" pitchFamily="34" charset="0"/>
              <a:buChar char="•"/>
            </a:pPr>
            <a:r>
              <a:rPr lang="nl-NL" altLang="nl-BE" sz="2000" dirty="0"/>
              <a:t>Geen informatie delen met om het even welke derde </a:t>
            </a:r>
          </a:p>
          <a:p>
            <a:pPr lvl="1" eaLnBrk="1" hangingPunct="1">
              <a:buFont typeface="Arial" panose="020B0604020202020204" pitchFamily="34" charset="0"/>
              <a:buChar char="•"/>
            </a:pPr>
            <a:r>
              <a:rPr lang="nl-NL" altLang="nl-BE" sz="2000" dirty="0"/>
              <a:t>Enkel informatie delen met dezen die beslissingen kunnen nemen of bevoegdheden hebben </a:t>
            </a:r>
          </a:p>
          <a:p>
            <a:pPr lvl="1" eaLnBrk="1" hangingPunct="1">
              <a:buFont typeface="Arial" panose="020B0604020202020204" pitchFamily="34" charset="0"/>
              <a:buChar char="•"/>
            </a:pPr>
            <a:r>
              <a:rPr lang="nl-NL" altLang="nl-BE" sz="2000" dirty="0"/>
              <a:t>Informeer je op voorhand wie deze mensen zijn en maak afspraken</a:t>
            </a:r>
          </a:p>
          <a:p>
            <a:pPr marL="457200" lvl="1" indent="0" eaLnBrk="1" hangingPunct="1">
              <a:buNone/>
            </a:pPr>
            <a:endParaRPr lang="nl-NL" altLang="nl-BE" sz="2000" dirty="0"/>
          </a:p>
          <a:p>
            <a:pPr marL="0" indent="0" eaLnBrk="1" hangingPunct="1">
              <a:buNone/>
            </a:pPr>
            <a:r>
              <a:rPr lang="nl-NL" altLang="nl-BE" sz="2000" b="1" dirty="0"/>
              <a:t>		Discretie is belangrijk om het vertrouwen van de 						melder te winnen en te behouden</a:t>
            </a:r>
          </a:p>
          <a:p>
            <a:pPr eaLnBrk="1" hangingPunct="1"/>
            <a:endParaRPr lang="nl-NL" altLang="nl-BE" dirty="0"/>
          </a:p>
        </p:txBody>
      </p:sp>
    </p:spTree>
    <p:extLst>
      <p:ext uri="{BB962C8B-B14F-4D97-AF65-F5344CB8AC3E}">
        <p14:creationId xmlns:p14="http://schemas.microsoft.com/office/powerpoint/2010/main" val="1671522889"/>
      </p:ext>
    </p:extLst>
  </p:cSld>
  <p:clrMapOvr>
    <a:masterClrMapping/>
  </p:clrMapOvr>
</p:sld>
</file>

<file path=ppt/theme/theme1.xml><?xml version="1.0" encoding="utf-8"?>
<a:theme xmlns:a="http://schemas.openxmlformats.org/drawingml/2006/main" name="Cycling Vlaanderen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429</TotalTime>
  <Words>985</Words>
  <Application>Microsoft Office PowerPoint</Application>
  <PresentationFormat>Diavoorstelling (16:9)</PresentationFormat>
  <Paragraphs>208</Paragraphs>
  <Slides>30</Slides>
  <Notes>6</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30</vt:i4>
      </vt:variant>
    </vt:vector>
  </HeadingPairs>
  <TitlesOfParts>
    <vt:vector size="40" baseType="lpstr">
      <vt:lpstr>Lato Light</vt:lpstr>
      <vt:lpstr>Pressura</vt:lpstr>
      <vt:lpstr>Refrigerator Deluxe</vt:lpstr>
      <vt:lpstr>Arial</vt:lpstr>
      <vt:lpstr>Calibri</vt:lpstr>
      <vt:lpstr>GT Pressura Trial Bold</vt:lpstr>
      <vt:lpstr>Trebuchet MS</vt:lpstr>
      <vt:lpstr>Wingdings</vt:lpstr>
      <vt:lpstr>Wingdings 3</vt:lpstr>
      <vt:lpstr>Cycling Vlaanderen Master</vt:lpstr>
      <vt:lpstr>PowerPoint-presentatie</vt:lpstr>
      <vt:lpstr>Welkom!</vt:lpstr>
      <vt:lpstr>Wie zijn jullie?</vt:lpstr>
      <vt:lpstr>Actualiteit</vt:lpstr>
      <vt:lpstr>Grensoverschrijdend gedrag</vt:lpstr>
      <vt:lpstr>Tips voor de club-API</vt:lpstr>
      <vt:lpstr>Wat is de rol van de club-API (niet)</vt:lpstr>
      <vt:lpstr>Wat is de rol van de club-API (niet)</vt:lpstr>
      <vt:lpstr>Wat is de rol van de club-API (niet)</vt:lpstr>
      <vt:lpstr>Wat is de rol van de club-API (niet)</vt:lpstr>
      <vt:lpstr>PowerPoint-presentatie</vt:lpstr>
      <vt:lpstr>Luisteren</vt:lpstr>
      <vt:lpstr>Actief luisteren</vt:lpstr>
      <vt:lpstr>W-vragen</vt:lpstr>
      <vt:lpstr>Actief luisteren</vt:lpstr>
      <vt:lpstr>Actief luisteren</vt:lpstr>
      <vt:lpstr>Non-verbale communicatie</vt:lpstr>
      <vt:lpstr>Inschattingsgesprek voorbereiden</vt:lpstr>
      <vt:lpstr>Checklist</vt:lpstr>
      <vt:lpstr>PowerPoint-presentatie</vt:lpstr>
      <vt:lpstr>Aan de slag</vt:lpstr>
      <vt:lpstr>PowerPoint-presentatie</vt:lpstr>
      <vt:lpstr>Tools</vt:lpstr>
      <vt:lpstr>Handelingsprotocol</vt:lpstr>
      <vt:lpstr>PowerPoint-presentatie</vt:lpstr>
      <vt:lpstr>PowerPoint-presentatie</vt:lpstr>
      <vt:lpstr>PowerPoint-presentatie</vt:lpstr>
      <vt:lpstr>PowerPoint-presentatie</vt:lpstr>
      <vt:lpstr>Tijdslijn implementatie club-API</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Inbrand</dc:creator>
  <cp:lastModifiedBy>Veerle Haerinck</cp:lastModifiedBy>
  <cp:revision>324</cp:revision>
  <dcterms:created xsi:type="dcterms:W3CDTF">2016-07-26T08:18:09Z</dcterms:created>
  <dcterms:modified xsi:type="dcterms:W3CDTF">2021-06-01T09:04:47Z</dcterms:modified>
</cp:coreProperties>
</file>